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1" r:id="rId4"/>
    <p:sldId id="262" r:id="rId5"/>
    <p:sldId id="260" r:id="rId6"/>
    <p:sldId id="258" r:id="rId7"/>
    <p:sldId id="259" r:id="rId8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Press Start 2P" pitchFamily="2" charset="0"/>
      <p:regular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Mono" pitchFamily="49" charset="0"/>
      <p:regular r:id="rId20"/>
      <p:bold r:id="rId21"/>
      <p:italic r:id="rId22"/>
      <p:boldItalic r:id="rId23"/>
    </p:embeddedFont>
  </p:embeddedFontLst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FFD9"/>
    <a:srgbClr val="FD8E15"/>
    <a:srgbClr val="5ED802"/>
    <a:srgbClr val="78FD15"/>
    <a:srgbClr val="151C12"/>
    <a:srgbClr val="F4FFEB"/>
    <a:srgbClr val="36482E"/>
    <a:srgbClr val="4B6440"/>
    <a:srgbClr val="F7DD1B"/>
    <a:srgbClr val="C021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357"/>
    <p:restoredTop sz="94723"/>
  </p:normalViewPr>
  <p:slideViewPr>
    <p:cSldViewPr snapToGrid="0">
      <p:cViewPr varScale="1">
        <p:scale>
          <a:sx n="128" d="100"/>
          <a:sy n="128" d="100"/>
        </p:scale>
        <p:origin x="880" y="1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gi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2B88C-0BD5-DE56-5BB1-0C3BD9E448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1DC0AD-2E1E-B1FE-E9C4-8A69DDCAE4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2005EE-B190-F7A4-7DED-FD152E702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32DC76-A096-8BC3-A3D3-A16DEFDF2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A58FA9-502E-9FE9-3D39-29757222B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9629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64268-FABE-F70D-19A1-670987D0E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AF726C-BBC3-D1DC-CC01-35A3582959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DAAD1C-0186-F63A-6679-9BC40959F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D2A566-90DB-FD6E-1B52-87AF43FB4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837062-C4BB-A601-AD7D-587731C3F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8623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54C650-ADF5-EE83-14BF-71B3C732BE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C97CA2-4BEA-0BA9-0A2E-1B24DAF1B1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461F15-8E5D-38FE-069B-FC62B1C1B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1475A-B0D7-DEAB-6BE6-89CC49C2B4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065F62-4985-D263-2AA9-86710058F0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30499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44495B-0F3C-6766-2B4A-D6FD32DB2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337D8F-F44D-1F00-162A-677ED7A3FC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872F2-BCAD-F197-729F-96A7101CA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1ACA0C-B5AF-FBA3-5B00-F88C2A2B52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A38505-D596-A6F1-3DE4-74B2EE50A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8041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314C2-1EAC-FA50-F4D0-3EC0802D3C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550F2C-717C-977A-0116-D1107BD2D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537AA-AD2C-8870-1055-9BD60E728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3F8897-5E09-AC79-6E2D-BA95CF8B5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CCEF56-122C-7182-F02C-8F3A47505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791854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C8CF2-D07A-139B-C40D-9348B6387D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4CEE21-F9B2-003A-F98E-67291FBCC9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16B7BF-3D48-EB7A-0465-5F5BC23421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A5C75B-9A19-C4DF-4120-D390D586B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7BB53E-CFF4-CD25-F7FB-3B3ADB0E6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027583-3F55-5290-09B2-ABF146BB2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9278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E2063-7BE7-618D-F99E-7189B2A859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930F80-ADA1-A98B-0DEE-0A13FFC9ED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94EF05-6534-7C57-F0EA-C2BF719D3D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498A42-E54B-AB98-C3F9-A631AD66574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3C893A-AF78-0BF1-6389-53921E5355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B78B27-D2EF-62D2-DDF3-C130353226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8533193-870A-FE92-AE97-50B039742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25FFBF9-B069-93E2-361D-281F2C1A1A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655219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FC1F42-C59D-1893-A71D-602CBA7252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2839BB-7376-D56B-2544-4158216DA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D39F1E-B888-CD09-96E0-9435BD4B6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110CAE6-0D45-0E7F-9D0D-95C821932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9797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8D0A67E-A058-C0F9-276E-8F40D53377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D82B72-4EDB-F1E2-0393-7C8FA1B0CE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595EDB-1AE0-4BE9-0581-1E1492EC8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1292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31A2E-D1A6-23CD-74F2-64FEE74A4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99A9D8-3F2E-C695-D896-545C56FBC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3DCFC2-7E90-CE84-2F0B-835F9752E1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95E1EE-D1DC-DAB9-DDF9-2E4632897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6097D8-BD4B-7EE9-13B6-B97CCCA36F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E2B41E-353A-4528-6F8E-705988EF7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6139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1834DB-74BB-B617-6E8E-C2C19C86F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59F453-2C7C-8312-88AB-7402D70299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6C83E7-F572-17FD-BAA4-D04C9589BD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FD6544-EEEA-353E-1F00-2A2E0759A1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6CA2F7-1CA9-5E08-DCBB-6C2ABBE2B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3A67E-9874-026C-D3AC-09D0ACFE8D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9375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BE90DA-4DB0-AAEE-8CB0-6AD0CB8BD4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834E7F-D251-9600-F603-E7D2C6331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7EC2A1-57D5-6DAF-503B-74B82422C5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57239-3991-4D35-AD87-C59D6BDFA246}" type="datetimeFigureOut">
              <a:rPr lang="it-IT" smtClean="0"/>
              <a:t>29/11/23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B6112-6C48-AD09-1B54-14C0F8EF16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41E8E-6BC4-1768-95D1-F2C53D73E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C6C93C-4BFF-48EA-BF48-4D92BFFFB002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97537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t-ringm/MobileLabChallenges.git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8FD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814FF7-22A9-2AE0-3FB0-580E1DC6E8FE}"/>
              </a:ext>
            </a:extLst>
          </p:cNvPr>
          <p:cNvSpPr/>
          <p:nvPr/>
        </p:nvSpPr>
        <p:spPr>
          <a:xfrm rot="885697">
            <a:off x="280915" y="-1677178"/>
            <a:ext cx="14310154" cy="5061423"/>
          </a:xfrm>
          <a:prstGeom prst="rect">
            <a:avLst/>
          </a:prstGeom>
          <a:solidFill>
            <a:srgbClr val="151C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BA6E921-137C-4774-05D4-2A4219E18CEF}"/>
              </a:ext>
            </a:extLst>
          </p:cNvPr>
          <p:cNvSpPr/>
          <p:nvPr/>
        </p:nvSpPr>
        <p:spPr>
          <a:xfrm rot="885697">
            <a:off x="-1344685" y="1349859"/>
            <a:ext cx="14310154" cy="5061423"/>
          </a:xfrm>
          <a:custGeom>
            <a:avLst/>
            <a:gdLst>
              <a:gd name="connsiteX0" fmla="*/ 0 w 14310154"/>
              <a:gd name="connsiteY0" fmla="*/ 0 h 5061423"/>
              <a:gd name="connsiteX1" fmla="*/ 882459 w 14310154"/>
              <a:gd name="connsiteY1" fmla="*/ 0 h 5061423"/>
              <a:gd name="connsiteX2" fmla="*/ 1621817 w 14310154"/>
              <a:gd name="connsiteY2" fmla="*/ 0 h 5061423"/>
              <a:gd name="connsiteX3" fmla="*/ 1788769 w 14310154"/>
              <a:gd name="connsiteY3" fmla="*/ 0 h 5061423"/>
              <a:gd name="connsiteX4" fmla="*/ 2671229 w 14310154"/>
              <a:gd name="connsiteY4" fmla="*/ 0 h 5061423"/>
              <a:gd name="connsiteX5" fmla="*/ 3553688 w 14310154"/>
              <a:gd name="connsiteY5" fmla="*/ 0 h 5061423"/>
              <a:gd name="connsiteX6" fmla="*/ 4149945 w 14310154"/>
              <a:gd name="connsiteY6" fmla="*/ 0 h 5061423"/>
              <a:gd name="connsiteX7" fmla="*/ 4603100 w 14310154"/>
              <a:gd name="connsiteY7" fmla="*/ 0 h 5061423"/>
              <a:gd name="connsiteX8" fmla="*/ 4770051 w 14310154"/>
              <a:gd name="connsiteY8" fmla="*/ 0 h 5061423"/>
              <a:gd name="connsiteX9" fmla="*/ 5080105 w 14310154"/>
              <a:gd name="connsiteY9" fmla="*/ 0 h 5061423"/>
              <a:gd name="connsiteX10" fmla="*/ 5962564 w 14310154"/>
              <a:gd name="connsiteY10" fmla="*/ 0 h 5061423"/>
              <a:gd name="connsiteX11" fmla="*/ 6272618 w 14310154"/>
              <a:gd name="connsiteY11" fmla="*/ 0 h 5061423"/>
              <a:gd name="connsiteX12" fmla="*/ 6868874 w 14310154"/>
              <a:gd name="connsiteY12" fmla="*/ 0 h 5061423"/>
              <a:gd name="connsiteX13" fmla="*/ 7608232 w 14310154"/>
              <a:gd name="connsiteY13" fmla="*/ 0 h 5061423"/>
              <a:gd name="connsiteX14" fmla="*/ 8347590 w 14310154"/>
              <a:gd name="connsiteY14" fmla="*/ 0 h 5061423"/>
              <a:gd name="connsiteX15" fmla="*/ 8800745 w 14310154"/>
              <a:gd name="connsiteY15" fmla="*/ 0 h 5061423"/>
              <a:gd name="connsiteX16" fmla="*/ 9683204 w 14310154"/>
              <a:gd name="connsiteY16" fmla="*/ 0 h 5061423"/>
              <a:gd name="connsiteX17" fmla="*/ 10565664 w 14310154"/>
              <a:gd name="connsiteY17" fmla="*/ 0 h 5061423"/>
              <a:gd name="connsiteX18" fmla="*/ 11448123 w 14310154"/>
              <a:gd name="connsiteY18" fmla="*/ 0 h 5061423"/>
              <a:gd name="connsiteX19" fmla="*/ 11615075 w 14310154"/>
              <a:gd name="connsiteY19" fmla="*/ 0 h 5061423"/>
              <a:gd name="connsiteX20" fmla="*/ 11925128 w 14310154"/>
              <a:gd name="connsiteY20" fmla="*/ 0 h 5061423"/>
              <a:gd name="connsiteX21" fmla="*/ 12092080 w 14310154"/>
              <a:gd name="connsiteY21" fmla="*/ 0 h 5061423"/>
              <a:gd name="connsiteX22" fmla="*/ 12974540 w 14310154"/>
              <a:gd name="connsiteY22" fmla="*/ 0 h 5061423"/>
              <a:gd name="connsiteX23" fmla="*/ 14310154 w 14310154"/>
              <a:gd name="connsiteY23" fmla="*/ 0 h 5061423"/>
              <a:gd name="connsiteX24" fmla="*/ 14310154 w 14310154"/>
              <a:gd name="connsiteY24" fmla="*/ 612995 h 5061423"/>
              <a:gd name="connsiteX25" fmla="*/ 14310154 w 14310154"/>
              <a:gd name="connsiteY25" fmla="*/ 1175375 h 5061423"/>
              <a:gd name="connsiteX26" fmla="*/ 14310154 w 14310154"/>
              <a:gd name="connsiteY26" fmla="*/ 1636527 h 5061423"/>
              <a:gd name="connsiteX27" fmla="*/ 14310154 w 14310154"/>
              <a:gd name="connsiteY27" fmla="*/ 2148293 h 5061423"/>
              <a:gd name="connsiteX28" fmla="*/ 14310154 w 14310154"/>
              <a:gd name="connsiteY28" fmla="*/ 2811902 h 5061423"/>
              <a:gd name="connsiteX29" fmla="*/ 14310154 w 14310154"/>
              <a:gd name="connsiteY29" fmla="*/ 3323668 h 5061423"/>
              <a:gd name="connsiteX30" fmla="*/ 14310154 w 14310154"/>
              <a:gd name="connsiteY30" fmla="*/ 3886048 h 5061423"/>
              <a:gd name="connsiteX31" fmla="*/ 14310154 w 14310154"/>
              <a:gd name="connsiteY31" fmla="*/ 4347200 h 5061423"/>
              <a:gd name="connsiteX32" fmla="*/ 14310154 w 14310154"/>
              <a:gd name="connsiteY32" fmla="*/ 5061423 h 5061423"/>
              <a:gd name="connsiteX33" fmla="*/ 13856999 w 14310154"/>
              <a:gd name="connsiteY33" fmla="*/ 5061423 h 5061423"/>
              <a:gd name="connsiteX34" fmla="*/ 13690047 w 14310154"/>
              <a:gd name="connsiteY34" fmla="*/ 5061423 h 5061423"/>
              <a:gd name="connsiteX35" fmla="*/ 13093791 w 14310154"/>
              <a:gd name="connsiteY35" fmla="*/ 5061423 h 5061423"/>
              <a:gd name="connsiteX36" fmla="*/ 12783738 w 14310154"/>
              <a:gd name="connsiteY36" fmla="*/ 5061423 h 5061423"/>
              <a:gd name="connsiteX37" fmla="*/ 11901278 w 14310154"/>
              <a:gd name="connsiteY37" fmla="*/ 5061423 h 5061423"/>
              <a:gd name="connsiteX38" fmla="*/ 11591225 w 14310154"/>
              <a:gd name="connsiteY38" fmla="*/ 5061423 h 5061423"/>
              <a:gd name="connsiteX39" fmla="*/ 11424273 w 14310154"/>
              <a:gd name="connsiteY39" fmla="*/ 5061423 h 5061423"/>
              <a:gd name="connsiteX40" fmla="*/ 11257321 w 14310154"/>
              <a:gd name="connsiteY40" fmla="*/ 5061423 h 5061423"/>
              <a:gd name="connsiteX41" fmla="*/ 10804166 w 14310154"/>
              <a:gd name="connsiteY41" fmla="*/ 5061423 h 5061423"/>
              <a:gd name="connsiteX42" fmla="*/ 10637214 w 14310154"/>
              <a:gd name="connsiteY42" fmla="*/ 5061423 h 5061423"/>
              <a:gd name="connsiteX43" fmla="*/ 10040958 w 14310154"/>
              <a:gd name="connsiteY43" fmla="*/ 5061423 h 5061423"/>
              <a:gd name="connsiteX44" fmla="*/ 9158499 w 14310154"/>
              <a:gd name="connsiteY44" fmla="*/ 5061423 h 5061423"/>
              <a:gd name="connsiteX45" fmla="*/ 8991547 w 14310154"/>
              <a:gd name="connsiteY45" fmla="*/ 5061423 h 5061423"/>
              <a:gd name="connsiteX46" fmla="*/ 8395290 w 14310154"/>
              <a:gd name="connsiteY46" fmla="*/ 5061423 h 5061423"/>
              <a:gd name="connsiteX47" fmla="*/ 8228339 w 14310154"/>
              <a:gd name="connsiteY47" fmla="*/ 5061423 h 5061423"/>
              <a:gd name="connsiteX48" fmla="*/ 7488981 w 14310154"/>
              <a:gd name="connsiteY48" fmla="*/ 5061423 h 5061423"/>
              <a:gd name="connsiteX49" fmla="*/ 6606521 w 14310154"/>
              <a:gd name="connsiteY49" fmla="*/ 5061423 h 5061423"/>
              <a:gd name="connsiteX50" fmla="*/ 6296468 w 14310154"/>
              <a:gd name="connsiteY50" fmla="*/ 5061423 h 5061423"/>
              <a:gd name="connsiteX51" fmla="*/ 5700211 w 14310154"/>
              <a:gd name="connsiteY51" fmla="*/ 5061423 h 5061423"/>
              <a:gd name="connsiteX52" fmla="*/ 4960853 w 14310154"/>
              <a:gd name="connsiteY52" fmla="*/ 5061423 h 5061423"/>
              <a:gd name="connsiteX53" fmla="*/ 4221495 w 14310154"/>
              <a:gd name="connsiteY53" fmla="*/ 5061423 h 5061423"/>
              <a:gd name="connsiteX54" fmla="*/ 3339036 w 14310154"/>
              <a:gd name="connsiteY54" fmla="*/ 5061423 h 5061423"/>
              <a:gd name="connsiteX55" fmla="*/ 2599678 w 14310154"/>
              <a:gd name="connsiteY55" fmla="*/ 5061423 h 5061423"/>
              <a:gd name="connsiteX56" fmla="*/ 1860320 w 14310154"/>
              <a:gd name="connsiteY56" fmla="*/ 5061423 h 5061423"/>
              <a:gd name="connsiteX57" fmla="*/ 1120962 w 14310154"/>
              <a:gd name="connsiteY57" fmla="*/ 5061423 h 5061423"/>
              <a:gd name="connsiteX58" fmla="*/ 0 w 14310154"/>
              <a:gd name="connsiteY58" fmla="*/ 5061423 h 5061423"/>
              <a:gd name="connsiteX59" fmla="*/ 0 w 14310154"/>
              <a:gd name="connsiteY59" fmla="*/ 4499043 h 5061423"/>
              <a:gd name="connsiteX60" fmla="*/ 0 w 14310154"/>
              <a:gd name="connsiteY60" fmla="*/ 3987277 h 5061423"/>
              <a:gd name="connsiteX61" fmla="*/ 0 w 14310154"/>
              <a:gd name="connsiteY61" fmla="*/ 3323668 h 5061423"/>
              <a:gd name="connsiteX62" fmla="*/ 0 w 14310154"/>
              <a:gd name="connsiteY62" fmla="*/ 2862516 h 5061423"/>
              <a:gd name="connsiteX63" fmla="*/ 0 w 14310154"/>
              <a:gd name="connsiteY63" fmla="*/ 2198907 h 5061423"/>
              <a:gd name="connsiteX64" fmla="*/ 0 w 14310154"/>
              <a:gd name="connsiteY64" fmla="*/ 1636527 h 5061423"/>
              <a:gd name="connsiteX65" fmla="*/ 0 w 14310154"/>
              <a:gd name="connsiteY65" fmla="*/ 1124761 h 5061423"/>
              <a:gd name="connsiteX66" fmla="*/ 0 w 14310154"/>
              <a:gd name="connsiteY66" fmla="*/ 663609 h 5061423"/>
              <a:gd name="connsiteX67" fmla="*/ 0 w 14310154"/>
              <a:gd name="connsiteY67" fmla="*/ 0 h 50614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</a:cxnLst>
            <a:rect l="l" t="t" r="r" b="b"/>
            <a:pathLst>
              <a:path w="14310154" h="5061423" fill="none" extrusionOk="0">
                <a:moveTo>
                  <a:pt x="0" y="0"/>
                </a:moveTo>
                <a:cubicBezTo>
                  <a:pt x="183555" y="-63230"/>
                  <a:pt x="681892" y="63945"/>
                  <a:pt x="882459" y="0"/>
                </a:cubicBezTo>
                <a:cubicBezTo>
                  <a:pt x="1083026" y="-63945"/>
                  <a:pt x="1319943" y="62090"/>
                  <a:pt x="1621817" y="0"/>
                </a:cubicBezTo>
                <a:cubicBezTo>
                  <a:pt x="1923691" y="-62090"/>
                  <a:pt x="1710964" y="9263"/>
                  <a:pt x="1788769" y="0"/>
                </a:cubicBezTo>
                <a:cubicBezTo>
                  <a:pt x="1866574" y="-9263"/>
                  <a:pt x="2298469" y="73423"/>
                  <a:pt x="2671229" y="0"/>
                </a:cubicBezTo>
                <a:cubicBezTo>
                  <a:pt x="3043989" y="-73423"/>
                  <a:pt x="3241746" y="6076"/>
                  <a:pt x="3553688" y="0"/>
                </a:cubicBezTo>
                <a:cubicBezTo>
                  <a:pt x="3865630" y="-6076"/>
                  <a:pt x="4015991" y="28132"/>
                  <a:pt x="4149945" y="0"/>
                </a:cubicBezTo>
                <a:cubicBezTo>
                  <a:pt x="4283899" y="-28132"/>
                  <a:pt x="4377788" y="22350"/>
                  <a:pt x="4603100" y="0"/>
                </a:cubicBezTo>
                <a:cubicBezTo>
                  <a:pt x="4828412" y="-22350"/>
                  <a:pt x="4690163" y="5803"/>
                  <a:pt x="4770051" y="0"/>
                </a:cubicBezTo>
                <a:cubicBezTo>
                  <a:pt x="4849939" y="-5803"/>
                  <a:pt x="4951933" y="3062"/>
                  <a:pt x="5080105" y="0"/>
                </a:cubicBezTo>
                <a:cubicBezTo>
                  <a:pt x="5208277" y="-3062"/>
                  <a:pt x="5527245" y="79194"/>
                  <a:pt x="5962564" y="0"/>
                </a:cubicBezTo>
                <a:cubicBezTo>
                  <a:pt x="6397883" y="-79194"/>
                  <a:pt x="6134842" y="36853"/>
                  <a:pt x="6272618" y="0"/>
                </a:cubicBezTo>
                <a:cubicBezTo>
                  <a:pt x="6410394" y="-36853"/>
                  <a:pt x="6573642" y="62188"/>
                  <a:pt x="6868874" y="0"/>
                </a:cubicBezTo>
                <a:cubicBezTo>
                  <a:pt x="7164106" y="-62188"/>
                  <a:pt x="7453102" y="67169"/>
                  <a:pt x="7608232" y="0"/>
                </a:cubicBezTo>
                <a:cubicBezTo>
                  <a:pt x="7763362" y="-67169"/>
                  <a:pt x="8006473" y="16127"/>
                  <a:pt x="8347590" y="0"/>
                </a:cubicBezTo>
                <a:cubicBezTo>
                  <a:pt x="8688707" y="-16127"/>
                  <a:pt x="8574851" y="20174"/>
                  <a:pt x="8800745" y="0"/>
                </a:cubicBezTo>
                <a:cubicBezTo>
                  <a:pt x="9026639" y="-20174"/>
                  <a:pt x="9369313" y="85241"/>
                  <a:pt x="9683204" y="0"/>
                </a:cubicBezTo>
                <a:cubicBezTo>
                  <a:pt x="9997095" y="-85241"/>
                  <a:pt x="10346174" y="44150"/>
                  <a:pt x="10565664" y="0"/>
                </a:cubicBezTo>
                <a:cubicBezTo>
                  <a:pt x="10785154" y="-44150"/>
                  <a:pt x="11258592" y="15368"/>
                  <a:pt x="11448123" y="0"/>
                </a:cubicBezTo>
                <a:cubicBezTo>
                  <a:pt x="11637654" y="-15368"/>
                  <a:pt x="11550675" y="13919"/>
                  <a:pt x="11615075" y="0"/>
                </a:cubicBezTo>
                <a:cubicBezTo>
                  <a:pt x="11679475" y="-13919"/>
                  <a:pt x="11843318" y="10253"/>
                  <a:pt x="11925128" y="0"/>
                </a:cubicBezTo>
                <a:cubicBezTo>
                  <a:pt x="12006938" y="-10253"/>
                  <a:pt x="12008624" y="1261"/>
                  <a:pt x="12092080" y="0"/>
                </a:cubicBezTo>
                <a:cubicBezTo>
                  <a:pt x="12175536" y="-1261"/>
                  <a:pt x="12542104" y="79455"/>
                  <a:pt x="12974540" y="0"/>
                </a:cubicBezTo>
                <a:cubicBezTo>
                  <a:pt x="13406976" y="-79455"/>
                  <a:pt x="13924619" y="9279"/>
                  <a:pt x="14310154" y="0"/>
                </a:cubicBezTo>
                <a:cubicBezTo>
                  <a:pt x="14342420" y="189547"/>
                  <a:pt x="14272199" y="377475"/>
                  <a:pt x="14310154" y="612995"/>
                </a:cubicBezTo>
                <a:cubicBezTo>
                  <a:pt x="14348109" y="848515"/>
                  <a:pt x="14265478" y="910025"/>
                  <a:pt x="14310154" y="1175375"/>
                </a:cubicBezTo>
                <a:cubicBezTo>
                  <a:pt x="14354830" y="1440725"/>
                  <a:pt x="14259592" y="1534362"/>
                  <a:pt x="14310154" y="1636527"/>
                </a:cubicBezTo>
                <a:cubicBezTo>
                  <a:pt x="14360716" y="1738692"/>
                  <a:pt x="14254701" y="1949655"/>
                  <a:pt x="14310154" y="2148293"/>
                </a:cubicBezTo>
                <a:cubicBezTo>
                  <a:pt x="14365607" y="2346931"/>
                  <a:pt x="14299280" y="2637141"/>
                  <a:pt x="14310154" y="2811902"/>
                </a:cubicBezTo>
                <a:cubicBezTo>
                  <a:pt x="14321028" y="2986663"/>
                  <a:pt x="14298835" y="3199164"/>
                  <a:pt x="14310154" y="3323668"/>
                </a:cubicBezTo>
                <a:cubicBezTo>
                  <a:pt x="14321473" y="3448172"/>
                  <a:pt x="14294477" y="3694730"/>
                  <a:pt x="14310154" y="3886048"/>
                </a:cubicBezTo>
                <a:cubicBezTo>
                  <a:pt x="14325831" y="4077366"/>
                  <a:pt x="14306382" y="4190958"/>
                  <a:pt x="14310154" y="4347200"/>
                </a:cubicBezTo>
                <a:cubicBezTo>
                  <a:pt x="14313926" y="4503442"/>
                  <a:pt x="14238661" y="4708829"/>
                  <a:pt x="14310154" y="5061423"/>
                </a:cubicBezTo>
                <a:cubicBezTo>
                  <a:pt x="14084554" y="5112236"/>
                  <a:pt x="14037510" y="5049866"/>
                  <a:pt x="13856999" y="5061423"/>
                </a:cubicBezTo>
                <a:cubicBezTo>
                  <a:pt x="13676488" y="5072980"/>
                  <a:pt x="13731946" y="5057728"/>
                  <a:pt x="13690047" y="5061423"/>
                </a:cubicBezTo>
                <a:cubicBezTo>
                  <a:pt x="13648148" y="5065118"/>
                  <a:pt x="13340496" y="5025563"/>
                  <a:pt x="13093791" y="5061423"/>
                </a:cubicBezTo>
                <a:cubicBezTo>
                  <a:pt x="12847086" y="5097283"/>
                  <a:pt x="12893938" y="5033498"/>
                  <a:pt x="12783738" y="5061423"/>
                </a:cubicBezTo>
                <a:cubicBezTo>
                  <a:pt x="12673538" y="5089348"/>
                  <a:pt x="12224388" y="5015088"/>
                  <a:pt x="11901278" y="5061423"/>
                </a:cubicBezTo>
                <a:cubicBezTo>
                  <a:pt x="11578168" y="5107758"/>
                  <a:pt x="11719115" y="5058003"/>
                  <a:pt x="11591225" y="5061423"/>
                </a:cubicBezTo>
                <a:cubicBezTo>
                  <a:pt x="11463335" y="5064843"/>
                  <a:pt x="11503520" y="5050521"/>
                  <a:pt x="11424273" y="5061423"/>
                </a:cubicBezTo>
                <a:cubicBezTo>
                  <a:pt x="11345026" y="5072325"/>
                  <a:pt x="11300639" y="5056604"/>
                  <a:pt x="11257321" y="5061423"/>
                </a:cubicBezTo>
                <a:cubicBezTo>
                  <a:pt x="11214003" y="5066242"/>
                  <a:pt x="11013362" y="5044760"/>
                  <a:pt x="10804166" y="5061423"/>
                </a:cubicBezTo>
                <a:cubicBezTo>
                  <a:pt x="10594970" y="5078086"/>
                  <a:pt x="10712073" y="5042612"/>
                  <a:pt x="10637214" y="5061423"/>
                </a:cubicBezTo>
                <a:cubicBezTo>
                  <a:pt x="10562355" y="5080234"/>
                  <a:pt x="10245867" y="5040629"/>
                  <a:pt x="10040958" y="5061423"/>
                </a:cubicBezTo>
                <a:cubicBezTo>
                  <a:pt x="9836049" y="5082217"/>
                  <a:pt x="9419583" y="4975855"/>
                  <a:pt x="9158499" y="5061423"/>
                </a:cubicBezTo>
                <a:cubicBezTo>
                  <a:pt x="8897415" y="5146991"/>
                  <a:pt x="9047821" y="5048377"/>
                  <a:pt x="8991547" y="5061423"/>
                </a:cubicBezTo>
                <a:cubicBezTo>
                  <a:pt x="8935273" y="5074469"/>
                  <a:pt x="8517155" y="4990121"/>
                  <a:pt x="8395290" y="5061423"/>
                </a:cubicBezTo>
                <a:cubicBezTo>
                  <a:pt x="8273425" y="5132725"/>
                  <a:pt x="8291306" y="5055221"/>
                  <a:pt x="8228339" y="5061423"/>
                </a:cubicBezTo>
                <a:cubicBezTo>
                  <a:pt x="8165372" y="5067625"/>
                  <a:pt x="7693845" y="5015531"/>
                  <a:pt x="7488981" y="5061423"/>
                </a:cubicBezTo>
                <a:cubicBezTo>
                  <a:pt x="7284117" y="5107315"/>
                  <a:pt x="7033028" y="4987276"/>
                  <a:pt x="6606521" y="5061423"/>
                </a:cubicBezTo>
                <a:cubicBezTo>
                  <a:pt x="6180014" y="5135570"/>
                  <a:pt x="6416845" y="5049032"/>
                  <a:pt x="6296468" y="5061423"/>
                </a:cubicBezTo>
                <a:cubicBezTo>
                  <a:pt x="6176091" y="5073814"/>
                  <a:pt x="5905126" y="5016426"/>
                  <a:pt x="5700211" y="5061423"/>
                </a:cubicBezTo>
                <a:cubicBezTo>
                  <a:pt x="5495296" y="5106420"/>
                  <a:pt x="5310573" y="4976228"/>
                  <a:pt x="4960853" y="5061423"/>
                </a:cubicBezTo>
                <a:cubicBezTo>
                  <a:pt x="4611133" y="5146618"/>
                  <a:pt x="4375321" y="4991507"/>
                  <a:pt x="4221495" y="5061423"/>
                </a:cubicBezTo>
                <a:cubicBezTo>
                  <a:pt x="4067669" y="5131339"/>
                  <a:pt x="3685691" y="4977114"/>
                  <a:pt x="3339036" y="5061423"/>
                </a:cubicBezTo>
                <a:cubicBezTo>
                  <a:pt x="2992381" y="5145732"/>
                  <a:pt x="2847477" y="5005858"/>
                  <a:pt x="2599678" y="5061423"/>
                </a:cubicBezTo>
                <a:cubicBezTo>
                  <a:pt x="2351879" y="5116988"/>
                  <a:pt x="2051594" y="4978212"/>
                  <a:pt x="1860320" y="5061423"/>
                </a:cubicBezTo>
                <a:cubicBezTo>
                  <a:pt x="1669046" y="5144634"/>
                  <a:pt x="1473479" y="5041631"/>
                  <a:pt x="1120962" y="5061423"/>
                </a:cubicBezTo>
                <a:cubicBezTo>
                  <a:pt x="768445" y="5081215"/>
                  <a:pt x="340566" y="5038734"/>
                  <a:pt x="0" y="5061423"/>
                </a:cubicBezTo>
                <a:cubicBezTo>
                  <a:pt x="-40502" y="4847626"/>
                  <a:pt x="10954" y="4639265"/>
                  <a:pt x="0" y="4499043"/>
                </a:cubicBezTo>
                <a:cubicBezTo>
                  <a:pt x="-10954" y="4358821"/>
                  <a:pt x="60797" y="4169739"/>
                  <a:pt x="0" y="3987277"/>
                </a:cubicBezTo>
                <a:cubicBezTo>
                  <a:pt x="-60797" y="3804815"/>
                  <a:pt x="8374" y="3615555"/>
                  <a:pt x="0" y="3323668"/>
                </a:cubicBezTo>
                <a:cubicBezTo>
                  <a:pt x="-8374" y="3031781"/>
                  <a:pt x="39521" y="2996455"/>
                  <a:pt x="0" y="2862516"/>
                </a:cubicBezTo>
                <a:cubicBezTo>
                  <a:pt x="-39521" y="2728577"/>
                  <a:pt x="65206" y="2399362"/>
                  <a:pt x="0" y="2198907"/>
                </a:cubicBezTo>
                <a:cubicBezTo>
                  <a:pt x="-65206" y="1998452"/>
                  <a:pt x="5830" y="1754203"/>
                  <a:pt x="0" y="1636527"/>
                </a:cubicBezTo>
                <a:cubicBezTo>
                  <a:pt x="-5830" y="1518851"/>
                  <a:pt x="10834" y="1307131"/>
                  <a:pt x="0" y="1124761"/>
                </a:cubicBezTo>
                <a:cubicBezTo>
                  <a:pt x="-10834" y="942391"/>
                  <a:pt x="21780" y="866646"/>
                  <a:pt x="0" y="663609"/>
                </a:cubicBezTo>
                <a:cubicBezTo>
                  <a:pt x="-21780" y="460572"/>
                  <a:pt x="70855" y="283239"/>
                  <a:pt x="0" y="0"/>
                </a:cubicBezTo>
                <a:close/>
              </a:path>
              <a:path w="14310154" h="5061423" stroke="0" extrusionOk="0">
                <a:moveTo>
                  <a:pt x="0" y="0"/>
                </a:moveTo>
                <a:cubicBezTo>
                  <a:pt x="190026" y="-69170"/>
                  <a:pt x="471419" y="15128"/>
                  <a:pt x="739358" y="0"/>
                </a:cubicBezTo>
                <a:cubicBezTo>
                  <a:pt x="1007297" y="-15128"/>
                  <a:pt x="1292734" y="53974"/>
                  <a:pt x="1621817" y="0"/>
                </a:cubicBezTo>
                <a:cubicBezTo>
                  <a:pt x="1950900" y="-53974"/>
                  <a:pt x="2095618" y="11754"/>
                  <a:pt x="2361175" y="0"/>
                </a:cubicBezTo>
                <a:cubicBezTo>
                  <a:pt x="2626732" y="-11754"/>
                  <a:pt x="2459503" y="5740"/>
                  <a:pt x="2528127" y="0"/>
                </a:cubicBezTo>
                <a:cubicBezTo>
                  <a:pt x="2596751" y="-5740"/>
                  <a:pt x="2620367" y="1452"/>
                  <a:pt x="2695079" y="0"/>
                </a:cubicBezTo>
                <a:cubicBezTo>
                  <a:pt x="2769791" y="-1452"/>
                  <a:pt x="3394938" y="15418"/>
                  <a:pt x="3577538" y="0"/>
                </a:cubicBezTo>
                <a:cubicBezTo>
                  <a:pt x="3760138" y="-15418"/>
                  <a:pt x="3709259" y="8550"/>
                  <a:pt x="3744490" y="0"/>
                </a:cubicBezTo>
                <a:cubicBezTo>
                  <a:pt x="3779721" y="-8550"/>
                  <a:pt x="4311494" y="28276"/>
                  <a:pt x="4626950" y="0"/>
                </a:cubicBezTo>
                <a:cubicBezTo>
                  <a:pt x="4942406" y="-28276"/>
                  <a:pt x="4846393" y="1193"/>
                  <a:pt x="4937003" y="0"/>
                </a:cubicBezTo>
                <a:cubicBezTo>
                  <a:pt x="5027613" y="-1193"/>
                  <a:pt x="5293489" y="44454"/>
                  <a:pt x="5390158" y="0"/>
                </a:cubicBezTo>
                <a:cubicBezTo>
                  <a:pt x="5486827" y="-44454"/>
                  <a:pt x="5874876" y="55524"/>
                  <a:pt x="6272618" y="0"/>
                </a:cubicBezTo>
                <a:cubicBezTo>
                  <a:pt x="6670360" y="-55524"/>
                  <a:pt x="6625681" y="1950"/>
                  <a:pt x="6725772" y="0"/>
                </a:cubicBezTo>
                <a:cubicBezTo>
                  <a:pt x="6825863" y="-1950"/>
                  <a:pt x="7042515" y="36242"/>
                  <a:pt x="7178927" y="0"/>
                </a:cubicBezTo>
                <a:cubicBezTo>
                  <a:pt x="7315339" y="-36242"/>
                  <a:pt x="7481744" y="40406"/>
                  <a:pt x="7632082" y="0"/>
                </a:cubicBezTo>
                <a:cubicBezTo>
                  <a:pt x="7782420" y="-40406"/>
                  <a:pt x="7989025" y="60950"/>
                  <a:pt x="8228339" y="0"/>
                </a:cubicBezTo>
                <a:cubicBezTo>
                  <a:pt x="8467653" y="-60950"/>
                  <a:pt x="8494746" y="31310"/>
                  <a:pt x="8681493" y="0"/>
                </a:cubicBezTo>
                <a:cubicBezTo>
                  <a:pt x="8868240" y="-31310"/>
                  <a:pt x="8800760" y="3705"/>
                  <a:pt x="8848445" y="0"/>
                </a:cubicBezTo>
                <a:cubicBezTo>
                  <a:pt x="8896130" y="-3705"/>
                  <a:pt x="9031968" y="1627"/>
                  <a:pt x="9158499" y="0"/>
                </a:cubicBezTo>
                <a:cubicBezTo>
                  <a:pt x="9285030" y="-1627"/>
                  <a:pt x="9275452" y="14113"/>
                  <a:pt x="9325450" y="0"/>
                </a:cubicBezTo>
                <a:cubicBezTo>
                  <a:pt x="9375448" y="-14113"/>
                  <a:pt x="9609161" y="50375"/>
                  <a:pt x="9778605" y="0"/>
                </a:cubicBezTo>
                <a:cubicBezTo>
                  <a:pt x="9948049" y="-50375"/>
                  <a:pt x="9889440" y="3503"/>
                  <a:pt x="9945557" y="0"/>
                </a:cubicBezTo>
                <a:cubicBezTo>
                  <a:pt x="10001674" y="-3503"/>
                  <a:pt x="10366441" y="75460"/>
                  <a:pt x="10684915" y="0"/>
                </a:cubicBezTo>
                <a:cubicBezTo>
                  <a:pt x="11003389" y="-75460"/>
                  <a:pt x="11210173" y="88442"/>
                  <a:pt x="11424273" y="0"/>
                </a:cubicBezTo>
                <a:cubicBezTo>
                  <a:pt x="11638373" y="-88442"/>
                  <a:pt x="12016449" y="5256"/>
                  <a:pt x="12306732" y="0"/>
                </a:cubicBezTo>
                <a:cubicBezTo>
                  <a:pt x="12597015" y="-5256"/>
                  <a:pt x="12829132" y="29233"/>
                  <a:pt x="13046090" y="0"/>
                </a:cubicBezTo>
                <a:cubicBezTo>
                  <a:pt x="13263048" y="-29233"/>
                  <a:pt x="13843111" y="37255"/>
                  <a:pt x="14310154" y="0"/>
                </a:cubicBezTo>
                <a:cubicBezTo>
                  <a:pt x="14343464" y="113659"/>
                  <a:pt x="14284221" y="313962"/>
                  <a:pt x="14310154" y="410538"/>
                </a:cubicBezTo>
                <a:cubicBezTo>
                  <a:pt x="14336087" y="507114"/>
                  <a:pt x="14256113" y="686043"/>
                  <a:pt x="14310154" y="871690"/>
                </a:cubicBezTo>
                <a:cubicBezTo>
                  <a:pt x="14364195" y="1057337"/>
                  <a:pt x="14297879" y="1190337"/>
                  <a:pt x="14310154" y="1332841"/>
                </a:cubicBezTo>
                <a:cubicBezTo>
                  <a:pt x="14322429" y="1475345"/>
                  <a:pt x="14290948" y="1656911"/>
                  <a:pt x="14310154" y="1743379"/>
                </a:cubicBezTo>
                <a:cubicBezTo>
                  <a:pt x="14329360" y="1829847"/>
                  <a:pt x="14270853" y="1992035"/>
                  <a:pt x="14310154" y="2204531"/>
                </a:cubicBezTo>
                <a:cubicBezTo>
                  <a:pt x="14349455" y="2417027"/>
                  <a:pt x="14252223" y="2551220"/>
                  <a:pt x="14310154" y="2766911"/>
                </a:cubicBezTo>
                <a:cubicBezTo>
                  <a:pt x="14368085" y="2982602"/>
                  <a:pt x="14269412" y="3119086"/>
                  <a:pt x="14310154" y="3329292"/>
                </a:cubicBezTo>
                <a:cubicBezTo>
                  <a:pt x="14350896" y="3539498"/>
                  <a:pt x="14258250" y="3763136"/>
                  <a:pt x="14310154" y="3942286"/>
                </a:cubicBezTo>
                <a:cubicBezTo>
                  <a:pt x="14362058" y="4121436"/>
                  <a:pt x="14293261" y="4296567"/>
                  <a:pt x="14310154" y="4403438"/>
                </a:cubicBezTo>
                <a:cubicBezTo>
                  <a:pt x="14327047" y="4510309"/>
                  <a:pt x="14303430" y="4741885"/>
                  <a:pt x="14310154" y="5061423"/>
                </a:cubicBezTo>
                <a:cubicBezTo>
                  <a:pt x="14052996" y="5102649"/>
                  <a:pt x="13869606" y="5034064"/>
                  <a:pt x="13713898" y="5061423"/>
                </a:cubicBezTo>
                <a:cubicBezTo>
                  <a:pt x="13558190" y="5088782"/>
                  <a:pt x="13269748" y="5058387"/>
                  <a:pt x="12974540" y="5061423"/>
                </a:cubicBezTo>
                <a:cubicBezTo>
                  <a:pt x="12679332" y="5064459"/>
                  <a:pt x="12885114" y="5049052"/>
                  <a:pt x="12807588" y="5061423"/>
                </a:cubicBezTo>
                <a:cubicBezTo>
                  <a:pt x="12730062" y="5073794"/>
                  <a:pt x="12389010" y="5039153"/>
                  <a:pt x="12068230" y="5061423"/>
                </a:cubicBezTo>
                <a:cubicBezTo>
                  <a:pt x="11747450" y="5083693"/>
                  <a:pt x="11595599" y="5050516"/>
                  <a:pt x="11185770" y="5061423"/>
                </a:cubicBezTo>
                <a:cubicBezTo>
                  <a:pt x="10775941" y="5072330"/>
                  <a:pt x="10850601" y="5027428"/>
                  <a:pt x="10732616" y="5061423"/>
                </a:cubicBezTo>
                <a:cubicBezTo>
                  <a:pt x="10614631" y="5095418"/>
                  <a:pt x="10620774" y="5055308"/>
                  <a:pt x="10565664" y="5061423"/>
                </a:cubicBezTo>
                <a:cubicBezTo>
                  <a:pt x="10510554" y="5067538"/>
                  <a:pt x="10216381" y="5019269"/>
                  <a:pt x="9969407" y="5061423"/>
                </a:cubicBezTo>
                <a:cubicBezTo>
                  <a:pt x="9722433" y="5103577"/>
                  <a:pt x="9856410" y="5056099"/>
                  <a:pt x="9802455" y="5061423"/>
                </a:cubicBezTo>
                <a:cubicBezTo>
                  <a:pt x="9748500" y="5066747"/>
                  <a:pt x="9552324" y="5038080"/>
                  <a:pt x="9349301" y="5061423"/>
                </a:cubicBezTo>
                <a:cubicBezTo>
                  <a:pt x="9146278" y="5084766"/>
                  <a:pt x="8781324" y="5028171"/>
                  <a:pt x="8609943" y="5061423"/>
                </a:cubicBezTo>
                <a:cubicBezTo>
                  <a:pt x="8438562" y="5094675"/>
                  <a:pt x="8391342" y="5033291"/>
                  <a:pt x="8299889" y="5061423"/>
                </a:cubicBezTo>
                <a:cubicBezTo>
                  <a:pt x="8208436" y="5089555"/>
                  <a:pt x="8113482" y="5050180"/>
                  <a:pt x="7989836" y="5061423"/>
                </a:cubicBezTo>
                <a:cubicBezTo>
                  <a:pt x="7866190" y="5072666"/>
                  <a:pt x="7541984" y="5010310"/>
                  <a:pt x="7393580" y="5061423"/>
                </a:cubicBezTo>
                <a:cubicBezTo>
                  <a:pt x="7245176" y="5112536"/>
                  <a:pt x="6776301" y="4983243"/>
                  <a:pt x="6511120" y="5061423"/>
                </a:cubicBezTo>
                <a:cubicBezTo>
                  <a:pt x="6245939" y="5139603"/>
                  <a:pt x="6416894" y="5052289"/>
                  <a:pt x="6344168" y="5061423"/>
                </a:cubicBezTo>
                <a:cubicBezTo>
                  <a:pt x="6271442" y="5070557"/>
                  <a:pt x="5843174" y="5021351"/>
                  <a:pt x="5604810" y="5061423"/>
                </a:cubicBezTo>
                <a:cubicBezTo>
                  <a:pt x="5366446" y="5101495"/>
                  <a:pt x="5321696" y="5059933"/>
                  <a:pt x="5151655" y="5061423"/>
                </a:cubicBezTo>
                <a:cubicBezTo>
                  <a:pt x="4981615" y="5062913"/>
                  <a:pt x="4972263" y="5044697"/>
                  <a:pt x="4841602" y="5061423"/>
                </a:cubicBezTo>
                <a:cubicBezTo>
                  <a:pt x="4710941" y="5078149"/>
                  <a:pt x="4726287" y="5051384"/>
                  <a:pt x="4674650" y="5061423"/>
                </a:cubicBezTo>
                <a:cubicBezTo>
                  <a:pt x="4623013" y="5071462"/>
                  <a:pt x="4553179" y="5042242"/>
                  <a:pt x="4507699" y="5061423"/>
                </a:cubicBezTo>
                <a:cubicBezTo>
                  <a:pt x="4462219" y="5080604"/>
                  <a:pt x="4231804" y="5050419"/>
                  <a:pt x="4054544" y="5061423"/>
                </a:cubicBezTo>
                <a:cubicBezTo>
                  <a:pt x="3877284" y="5072427"/>
                  <a:pt x="3434958" y="5012170"/>
                  <a:pt x="3172084" y="5061423"/>
                </a:cubicBezTo>
                <a:cubicBezTo>
                  <a:pt x="2909210" y="5110676"/>
                  <a:pt x="2731845" y="5035919"/>
                  <a:pt x="2432726" y="5061423"/>
                </a:cubicBezTo>
                <a:cubicBezTo>
                  <a:pt x="2133607" y="5086927"/>
                  <a:pt x="1805357" y="5013273"/>
                  <a:pt x="1550267" y="5061423"/>
                </a:cubicBezTo>
                <a:cubicBezTo>
                  <a:pt x="1295177" y="5109573"/>
                  <a:pt x="1225526" y="5052937"/>
                  <a:pt x="1097112" y="5061423"/>
                </a:cubicBezTo>
                <a:cubicBezTo>
                  <a:pt x="968699" y="5069909"/>
                  <a:pt x="835475" y="5027447"/>
                  <a:pt x="643957" y="5061423"/>
                </a:cubicBezTo>
                <a:cubicBezTo>
                  <a:pt x="452440" y="5095399"/>
                  <a:pt x="143117" y="5057625"/>
                  <a:pt x="0" y="5061423"/>
                </a:cubicBezTo>
                <a:cubicBezTo>
                  <a:pt x="-27889" y="4863060"/>
                  <a:pt x="46718" y="4738074"/>
                  <a:pt x="0" y="4499043"/>
                </a:cubicBezTo>
                <a:cubicBezTo>
                  <a:pt x="-46718" y="4260012"/>
                  <a:pt x="50026" y="4144544"/>
                  <a:pt x="0" y="3886048"/>
                </a:cubicBezTo>
                <a:cubicBezTo>
                  <a:pt x="-50026" y="3627552"/>
                  <a:pt x="30068" y="3598894"/>
                  <a:pt x="0" y="3475510"/>
                </a:cubicBezTo>
                <a:cubicBezTo>
                  <a:pt x="-30068" y="3352126"/>
                  <a:pt x="32183" y="3055314"/>
                  <a:pt x="0" y="2811902"/>
                </a:cubicBezTo>
                <a:cubicBezTo>
                  <a:pt x="-32183" y="2568490"/>
                  <a:pt x="25419" y="2468886"/>
                  <a:pt x="0" y="2350750"/>
                </a:cubicBezTo>
                <a:cubicBezTo>
                  <a:pt x="-25419" y="2232614"/>
                  <a:pt x="16511" y="1874307"/>
                  <a:pt x="0" y="1737755"/>
                </a:cubicBezTo>
                <a:cubicBezTo>
                  <a:pt x="-16511" y="1601204"/>
                  <a:pt x="61523" y="1416472"/>
                  <a:pt x="0" y="1175375"/>
                </a:cubicBezTo>
                <a:cubicBezTo>
                  <a:pt x="-61523" y="934278"/>
                  <a:pt x="65121" y="863715"/>
                  <a:pt x="0" y="612995"/>
                </a:cubicBezTo>
                <a:cubicBezTo>
                  <a:pt x="-65121" y="362275"/>
                  <a:pt x="51513" y="220969"/>
                  <a:pt x="0" y="0"/>
                </a:cubicBezTo>
                <a:close/>
              </a:path>
            </a:pathLst>
          </a:custGeom>
          <a:solidFill>
            <a:srgbClr val="F4FFEB"/>
          </a:solidFill>
          <a:ln>
            <a:solidFill>
              <a:srgbClr val="F4FFEB"/>
            </a:solidFill>
            <a:extLst>
              <a:ext uri="{C807C97D-BFC1-408E-A445-0C87EB9F89A2}">
                <ask:lineSketchStyleProps xmlns:ask="http://schemas.microsoft.com/office/drawing/2018/sketchyshapes" sd="1148302546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D61D59C-1658-49FA-B268-93D52AB4CA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20221"/>
            <a:ext cx="9144000" cy="2387600"/>
          </a:xfrm>
        </p:spPr>
        <p:txBody>
          <a:bodyPr/>
          <a:lstStyle/>
          <a:p>
            <a:r>
              <a:rPr lang="it-IT" dirty="0">
                <a:solidFill>
                  <a:srgbClr val="151C12"/>
                </a:solidFill>
                <a:latin typeface="Press Start 2P" panose="00000500000000000000" pitchFamily="2" charset="0"/>
              </a:rPr>
              <a:t>CHALLENGE n°3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3B6E7C1-CEA1-71A3-D445-41C37F8737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96542"/>
            <a:ext cx="9144000" cy="1655762"/>
          </a:xfrm>
        </p:spPr>
        <p:txBody>
          <a:bodyPr/>
          <a:lstStyle/>
          <a:p>
            <a:r>
              <a:rPr lang="it-IT" b="1" dirty="0">
                <a:solidFill>
                  <a:srgbClr val="151C1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MOBILE LAB</a:t>
            </a:r>
          </a:p>
        </p:txBody>
      </p:sp>
      <p:pic>
        <p:nvPicPr>
          <p:cNvPr id="5" name="Immagine 5">
            <a:extLst>
              <a:ext uri="{FF2B5EF4-FFF2-40B4-BE49-F238E27FC236}">
                <a16:creationId xmlns:a16="http://schemas.microsoft.com/office/drawing/2014/main" id="{E133129F-18E9-D769-D232-DB5AA6958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3700" y="624498"/>
            <a:ext cx="3564682" cy="794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108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26F19251-9947-422B-4A9A-5E56EBCB725A}"/>
              </a:ext>
            </a:extLst>
          </p:cNvPr>
          <p:cNvGrpSpPr/>
          <p:nvPr/>
        </p:nvGrpSpPr>
        <p:grpSpPr>
          <a:xfrm>
            <a:off x="8699794" y="3563941"/>
            <a:ext cx="5521589" cy="5503151"/>
            <a:chOff x="8598448" y="3115339"/>
            <a:chExt cx="2959143" cy="2856473"/>
          </a:xfrm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944A5F6-1216-F8A9-0FE1-856344F41BC6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2C05AE77-6923-C456-31C7-699387C1D499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5A05E252-F4FC-C48B-0163-181BBF808B3B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943F6AA9-C9B3-C7AB-E16C-A7D460073E1F}"/>
              </a:ext>
            </a:extLst>
          </p:cNvPr>
          <p:cNvGrpSpPr/>
          <p:nvPr/>
        </p:nvGrpSpPr>
        <p:grpSpPr>
          <a:xfrm>
            <a:off x="3221876" y="4367890"/>
            <a:ext cx="2574851" cy="2104036"/>
            <a:chOff x="8598448" y="3115339"/>
            <a:chExt cx="2959143" cy="285647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D2C02845-C382-F9C7-A056-E6E31DBC3CD3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1BCB1D35-AB3A-38DF-ECC1-2E302FEA140F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FDA076D-65D7-3B16-4F30-EA53B244D681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E7E6C413-4B95-02E9-6461-DCFC72DAF972}"/>
              </a:ext>
            </a:extLst>
          </p:cNvPr>
          <p:cNvGrpSpPr/>
          <p:nvPr/>
        </p:nvGrpSpPr>
        <p:grpSpPr>
          <a:xfrm>
            <a:off x="6611546" y="2583982"/>
            <a:ext cx="1584630" cy="1172236"/>
            <a:chOff x="8598448" y="3115339"/>
            <a:chExt cx="2959143" cy="2856473"/>
          </a:xfrm>
        </p:grpSpPr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3B7F8A0-68C3-8929-73B1-E280BAC55D4D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DFB692A3-CAE3-1A92-41D9-61472E6CFCED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4A8173A-3DB1-98CB-3983-C54A1942CD91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7CAD8C1-B372-AF95-D7C9-D00192F89C9D}"/>
              </a:ext>
            </a:extLst>
          </p:cNvPr>
          <p:cNvGrpSpPr/>
          <p:nvPr/>
        </p:nvGrpSpPr>
        <p:grpSpPr>
          <a:xfrm>
            <a:off x="1919423" y="2263380"/>
            <a:ext cx="686546" cy="641205"/>
            <a:chOff x="8598448" y="3115339"/>
            <a:chExt cx="2959143" cy="2856473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66C8978C-2562-9E3B-D0C8-A2E1A17D91D9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ACCCB40-62B9-6844-7323-5D9A03BF3282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962CDA81-2799-D059-B82E-E65209AC1AE0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sp>
        <p:nvSpPr>
          <p:cNvPr id="4" name="Oval 3">
            <a:extLst>
              <a:ext uri="{FF2B5EF4-FFF2-40B4-BE49-F238E27FC236}">
                <a16:creationId xmlns:a16="http://schemas.microsoft.com/office/drawing/2014/main" id="{3601C227-ACC8-3D51-9EE0-6CF4F8E6C8C9}"/>
              </a:ext>
            </a:extLst>
          </p:cNvPr>
          <p:cNvSpPr/>
          <p:nvPr/>
        </p:nvSpPr>
        <p:spPr>
          <a:xfrm>
            <a:off x="1843930" y="4199656"/>
            <a:ext cx="1179871" cy="230830"/>
          </a:xfrm>
          <a:prstGeom prst="ellipse">
            <a:avLst/>
          </a:prstGeom>
          <a:solidFill>
            <a:srgbClr val="151C1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Picture 2" descr="A pixelated rocket with blue and red objects&#10;&#10;Description automatically generated">
            <a:extLst>
              <a:ext uri="{FF2B5EF4-FFF2-40B4-BE49-F238E27FC236}">
                <a16:creationId xmlns:a16="http://schemas.microsoft.com/office/drawing/2014/main" id="{EF2083EE-C7FB-FC3F-1EB5-127791392D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0262" y="3563941"/>
            <a:ext cx="686546" cy="686546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6A2A32B-0D79-FD04-BC83-6D4A4E3103A5}"/>
              </a:ext>
            </a:extLst>
          </p:cNvPr>
          <p:cNvCxnSpPr>
            <a:cxnSpLocks/>
          </p:cNvCxnSpPr>
          <p:nvPr/>
        </p:nvCxnSpPr>
        <p:spPr>
          <a:xfrm>
            <a:off x="2900499" y="4315071"/>
            <a:ext cx="7564755" cy="0"/>
          </a:xfrm>
          <a:prstGeom prst="line">
            <a:avLst/>
          </a:prstGeom>
          <a:ln w="28575">
            <a:solidFill>
              <a:srgbClr val="151C12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4F41B3E0-B6FA-AD02-D930-7AFF094AEB43}"/>
              </a:ext>
            </a:extLst>
          </p:cNvPr>
          <p:cNvSpPr/>
          <p:nvPr/>
        </p:nvSpPr>
        <p:spPr>
          <a:xfrm>
            <a:off x="4571827" y="4197728"/>
            <a:ext cx="180000" cy="180000"/>
          </a:xfrm>
          <a:prstGeom prst="ellipse">
            <a:avLst/>
          </a:prstGeom>
          <a:solidFill>
            <a:srgbClr val="151C12"/>
          </a:solidFill>
          <a:ln w="28575">
            <a:solidFill>
              <a:srgbClr val="151C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bg1"/>
              </a:solidFill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AEBF058-65F1-136F-FA85-B047FDB1A823}"/>
              </a:ext>
            </a:extLst>
          </p:cNvPr>
          <p:cNvSpPr/>
          <p:nvPr/>
        </p:nvSpPr>
        <p:spPr>
          <a:xfrm>
            <a:off x="6693535" y="4199656"/>
            <a:ext cx="180000" cy="180000"/>
          </a:xfrm>
          <a:prstGeom prst="ellipse">
            <a:avLst/>
          </a:prstGeom>
          <a:solidFill>
            <a:srgbClr val="151C12"/>
          </a:solidFill>
          <a:ln w="28575">
            <a:solidFill>
              <a:srgbClr val="151C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D8747F74-010B-6C46-0BEE-464B166E5295}"/>
              </a:ext>
            </a:extLst>
          </p:cNvPr>
          <p:cNvSpPr/>
          <p:nvPr/>
        </p:nvSpPr>
        <p:spPr>
          <a:xfrm>
            <a:off x="8815243" y="4197728"/>
            <a:ext cx="180000" cy="180000"/>
          </a:xfrm>
          <a:prstGeom prst="ellipse">
            <a:avLst/>
          </a:prstGeom>
          <a:solidFill>
            <a:srgbClr val="151C12"/>
          </a:solidFill>
          <a:ln w="28575">
            <a:solidFill>
              <a:srgbClr val="151C1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B21C9F6-CF9C-CA70-1241-EF52FC6D5230}"/>
              </a:ext>
            </a:extLst>
          </p:cNvPr>
          <p:cNvSpPr txBox="1"/>
          <p:nvPr/>
        </p:nvSpPr>
        <p:spPr>
          <a:xfrm>
            <a:off x="4337041" y="4603071"/>
            <a:ext cx="695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Press Start 2P" panose="00000500000000000000" pitchFamily="2" charset="0"/>
              </a:rPr>
              <a:t>C1</a:t>
            </a:r>
            <a:endParaRPr lang="en-GB" dirty="0">
              <a:latin typeface="Press Start 2P" panose="00000500000000000000" pitchFamily="2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C6A36C0-A6B1-82C6-EE17-0AAA6E5C94BB}"/>
              </a:ext>
            </a:extLst>
          </p:cNvPr>
          <p:cNvSpPr txBox="1"/>
          <p:nvPr/>
        </p:nvSpPr>
        <p:spPr>
          <a:xfrm>
            <a:off x="6475542" y="4603071"/>
            <a:ext cx="695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Press Start 2P" panose="00000500000000000000" pitchFamily="2" charset="0"/>
              </a:rPr>
              <a:t>C2</a:t>
            </a:r>
            <a:endParaRPr lang="en-GB" dirty="0">
              <a:latin typeface="Press Start 2P" panose="00000500000000000000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8A603BF-3F40-A7FC-F318-FF24C14FF63F}"/>
              </a:ext>
            </a:extLst>
          </p:cNvPr>
          <p:cNvSpPr txBox="1"/>
          <p:nvPr/>
        </p:nvSpPr>
        <p:spPr>
          <a:xfrm>
            <a:off x="8614043" y="4603071"/>
            <a:ext cx="6953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>
                <a:latin typeface="Press Start 2P" panose="00000500000000000000" pitchFamily="2" charset="0"/>
              </a:rPr>
              <a:t>C3</a:t>
            </a:r>
            <a:endParaRPr lang="en-GB" dirty="0">
              <a:latin typeface="Press Start 2P" panose="00000500000000000000" pitchFamily="2" charset="0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02FB6C62-4A62-AECE-8960-452EC868B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301397"/>
            <a:ext cx="10384971" cy="1331460"/>
          </a:xfrm>
          <a:custGeom>
            <a:avLst/>
            <a:gdLst>
              <a:gd name="connsiteX0" fmla="*/ 0 w 10384971"/>
              <a:gd name="connsiteY0" fmla="*/ 0 h 1331460"/>
              <a:gd name="connsiteX1" fmla="*/ 369243 w 10384971"/>
              <a:gd name="connsiteY1" fmla="*/ 0 h 1331460"/>
              <a:gd name="connsiteX2" fmla="*/ 738487 w 10384971"/>
              <a:gd name="connsiteY2" fmla="*/ 0 h 1331460"/>
              <a:gd name="connsiteX3" fmla="*/ 1107730 w 10384971"/>
              <a:gd name="connsiteY3" fmla="*/ 0 h 1331460"/>
              <a:gd name="connsiteX4" fmla="*/ 1684673 w 10384971"/>
              <a:gd name="connsiteY4" fmla="*/ 0 h 1331460"/>
              <a:gd name="connsiteX5" fmla="*/ 2469315 w 10384971"/>
              <a:gd name="connsiteY5" fmla="*/ 0 h 1331460"/>
              <a:gd name="connsiteX6" fmla="*/ 3150108 w 10384971"/>
              <a:gd name="connsiteY6" fmla="*/ 0 h 1331460"/>
              <a:gd name="connsiteX7" fmla="*/ 3519351 w 10384971"/>
              <a:gd name="connsiteY7" fmla="*/ 0 h 1331460"/>
              <a:gd name="connsiteX8" fmla="*/ 3888595 w 10384971"/>
              <a:gd name="connsiteY8" fmla="*/ 0 h 1331460"/>
              <a:gd name="connsiteX9" fmla="*/ 4361688 w 10384971"/>
              <a:gd name="connsiteY9" fmla="*/ 0 h 1331460"/>
              <a:gd name="connsiteX10" fmla="*/ 4627082 w 10384971"/>
              <a:gd name="connsiteY10" fmla="*/ 0 h 1331460"/>
              <a:gd name="connsiteX11" fmla="*/ 5204024 w 10384971"/>
              <a:gd name="connsiteY11" fmla="*/ 0 h 1331460"/>
              <a:gd name="connsiteX12" fmla="*/ 5677117 w 10384971"/>
              <a:gd name="connsiteY12" fmla="*/ 0 h 1331460"/>
              <a:gd name="connsiteX13" fmla="*/ 5942511 w 10384971"/>
              <a:gd name="connsiteY13" fmla="*/ 0 h 1331460"/>
              <a:gd name="connsiteX14" fmla="*/ 6311755 w 10384971"/>
              <a:gd name="connsiteY14" fmla="*/ 0 h 1331460"/>
              <a:gd name="connsiteX15" fmla="*/ 6577148 w 10384971"/>
              <a:gd name="connsiteY15" fmla="*/ 0 h 1331460"/>
              <a:gd name="connsiteX16" fmla="*/ 6842542 w 10384971"/>
              <a:gd name="connsiteY16" fmla="*/ 0 h 1331460"/>
              <a:gd name="connsiteX17" fmla="*/ 7211785 w 10384971"/>
              <a:gd name="connsiteY17" fmla="*/ 0 h 1331460"/>
              <a:gd name="connsiteX18" fmla="*/ 7581029 w 10384971"/>
              <a:gd name="connsiteY18" fmla="*/ 0 h 1331460"/>
              <a:gd name="connsiteX19" fmla="*/ 8261821 w 10384971"/>
              <a:gd name="connsiteY19" fmla="*/ 0 h 1331460"/>
              <a:gd name="connsiteX20" fmla="*/ 9046464 w 10384971"/>
              <a:gd name="connsiteY20" fmla="*/ 0 h 1331460"/>
              <a:gd name="connsiteX21" fmla="*/ 9415707 w 10384971"/>
              <a:gd name="connsiteY21" fmla="*/ 0 h 1331460"/>
              <a:gd name="connsiteX22" fmla="*/ 10384971 w 10384971"/>
              <a:gd name="connsiteY22" fmla="*/ 0 h 1331460"/>
              <a:gd name="connsiteX23" fmla="*/ 10384971 w 10384971"/>
              <a:gd name="connsiteY23" fmla="*/ 430505 h 1331460"/>
              <a:gd name="connsiteX24" fmla="*/ 10384971 w 10384971"/>
              <a:gd name="connsiteY24" fmla="*/ 834382 h 1331460"/>
              <a:gd name="connsiteX25" fmla="*/ 10384971 w 10384971"/>
              <a:gd name="connsiteY25" fmla="*/ 1331460 h 1331460"/>
              <a:gd name="connsiteX26" fmla="*/ 9911878 w 10384971"/>
              <a:gd name="connsiteY26" fmla="*/ 1331460 h 1331460"/>
              <a:gd name="connsiteX27" fmla="*/ 9646484 w 10384971"/>
              <a:gd name="connsiteY27" fmla="*/ 1331460 h 1331460"/>
              <a:gd name="connsiteX28" fmla="*/ 8965692 w 10384971"/>
              <a:gd name="connsiteY28" fmla="*/ 1331460 h 1331460"/>
              <a:gd name="connsiteX29" fmla="*/ 8700298 w 10384971"/>
              <a:gd name="connsiteY29" fmla="*/ 1331460 h 1331460"/>
              <a:gd name="connsiteX30" fmla="*/ 8227205 w 10384971"/>
              <a:gd name="connsiteY30" fmla="*/ 1331460 h 1331460"/>
              <a:gd name="connsiteX31" fmla="*/ 7754112 w 10384971"/>
              <a:gd name="connsiteY31" fmla="*/ 1331460 h 1331460"/>
              <a:gd name="connsiteX32" fmla="*/ 7384868 w 10384971"/>
              <a:gd name="connsiteY32" fmla="*/ 1331460 h 1331460"/>
              <a:gd name="connsiteX33" fmla="*/ 6600226 w 10384971"/>
              <a:gd name="connsiteY33" fmla="*/ 1331460 h 1331460"/>
              <a:gd name="connsiteX34" fmla="*/ 6127133 w 10384971"/>
              <a:gd name="connsiteY34" fmla="*/ 1331460 h 1331460"/>
              <a:gd name="connsiteX35" fmla="*/ 5550190 w 10384971"/>
              <a:gd name="connsiteY35" fmla="*/ 1331460 h 1331460"/>
              <a:gd name="connsiteX36" fmla="*/ 5180947 w 10384971"/>
              <a:gd name="connsiteY36" fmla="*/ 1331460 h 1331460"/>
              <a:gd name="connsiteX37" fmla="*/ 4500154 w 10384971"/>
              <a:gd name="connsiteY37" fmla="*/ 1331460 h 1331460"/>
              <a:gd name="connsiteX38" fmla="*/ 4027061 w 10384971"/>
              <a:gd name="connsiteY38" fmla="*/ 1331460 h 1331460"/>
              <a:gd name="connsiteX39" fmla="*/ 3761667 w 10384971"/>
              <a:gd name="connsiteY39" fmla="*/ 1331460 h 1331460"/>
              <a:gd name="connsiteX40" fmla="*/ 3496274 w 10384971"/>
              <a:gd name="connsiteY40" fmla="*/ 1331460 h 1331460"/>
              <a:gd name="connsiteX41" fmla="*/ 3127030 w 10384971"/>
              <a:gd name="connsiteY41" fmla="*/ 1331460 h 1331460"/>
              <a:gd name="connsiteX42" fmla="*/ 2446238 w 10384971"/>
              <a:gd name="connsiteY42" fmla="*/ 1331460 h 1331460"/>
              <a:gd name="connsiteX43" fmla="*/ 1765445 w 10384971"/>
              <a:gd name="connsiteY43" fmla="*/ 1331460 h 1331460"/>
              <a:gd name="connsiteX44" fmla="*/ 1292352 w 10384971"/>
              <a:gd name="connsiteY44" fmla="*/ 1331460 h 1331460"/>
              <a:gd name="connsiteX45" fmla="*/ 507710 w 10384971"/>
              <a:gd name="connsiteY45" fmla="*/ 1331460 h 1331460"/>
              <a:gd name="connsiteX46" fmla="*/ 0 w 10384971"/>
              <a:gd name="connsiteY46" fmla="*/ 1331460 h 1331460"/>
              <a:gd name="connsiteX47" fmla="*/ 0 w 10384971"/>
              <a:gd name="connsiteY47" fmla="*/ 887640 h 1331460"/>
              <a:gd name="connsiteX48" fmla="*/ 0 w 10384971"/>
              <a:gd name="connsiteY48" fmla="*/ 417191 h 1331460"/>
              <a:gd name="connsiteX49" fmla="*/ 0 w 10384971"/>
              <a:gd name="connsiteY49" fmla="*/ 0 h 13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384971" h="1331460" extrusionOk="0">
                <a:moveTo>
                  <a:pt x="0" y="0"/>
                </a:moveTo>
                <a:cubicBezTo>
                  <a:pt x="102316" y="-34213"/>
                  <a:pt x="225192" y="30372"/>
                  <a:pt x="369243" y="0"/>
                </a:cubicBezTo>
                <a:cubicBezTo>
                  <a:pt x="513294" y="-30372"/>
                  <a:pt x="578075" y="41361"/>
                  <a:pt x="738487" y="0"/>
                </a:cubicBezTo>
                <a:cubicBezTo>
                  <a:pt x="898899" y="-41361"/>
                  <a:pt x="1019032" y="27242"/>
                  <a:pt x="1107730" y="0"/>
                </a:cubicBezTo>
                <a:cubicBezTo>
                  <a:pt x="1196428" y="-27242"/>
                  <a:pt x="1420677" y="38891"/>
                  <a:pt x="1684673" y="0"/>
                </a:cubicBezTo>
                <a:cubicBezTo>
                  <a:pt x="1948669" y="-38891"/>
                  <a:pt x="2144317" y="34445"/>
                  <a:pt x="2469315" y="0"/>
                </a:cubicBezTo>
                <a:cubicBezTo>
                  <a:pt x="2794313" y="-34445"/>
                  <a:pt x="2909875" y="15782"/>
                  <a:pt x="3150108" y="0"/>
                </a:cubicBezTo>
                <a:cubicBezTo>
                  <a:pt x="3390341" y="-15782"/>
                  <a:pt x="3389488" y="42828"/>
                  <a:pt x="3519351" y="0"/>
                </a:cubicBezTo>
                <a:cubicBezTo>
                  <a:pt x="3649214" y="-42828"/>
                  <a:pt x="3727063" y="28223"/>
                  <a:pt x="3888595" y="0"/>
                </a:cubicBezTo>
                <a:cubicBezTo>
                  <a:pt x="4050127" y="-28223"/>
                  <a:pt x="4216778" y="9674"/>
                  <a:pt x="4361688" y="0"/>
                </a:cubicBezTo>
                <a:cubicBezTo>
                  <a:pt x="4506598" y="-9674"/>
                  <a:pt x="4550271" y="27351"/>
                  <a:pt x="4627082" y="0"/>
                </a:cubicBezTo>
                <a:cubicBezTo>
                  <a:pt x="4703893" y="-27351"/>
                  <a:pt x="4972799" y="57861"/>
                  <a:pt x="5204024" y="0"/>
                </a:cubicBezTo>
                <a:cubicBezTo>
                  <a:pt x="5435249" y="-57861"/>
                  <a:pt x="5449618" y="16043"/>
                  <a:pt x="5677117" y="0"/>
                </a:cubicBezTo>
                <a:cubicBezTo>
                  <a:pt x="5904616" y="-16043"/>
                  <a:pt x="5848812" y="11753"/>
                  <a:pt x="5942511" y="0"/>
                </a:cubicBezTo>
                <a:cubicBezTo>
                  <a:pt x="6036210" y="-11753"/>
                  <a:pt x="6208034" y="4713"/>
                  <a:pt x="6311755" y="0"/>
                </a:cubicBezTo>
                <a:cubicBezTo>
                  <a:pt x="6415476" y="-4713"/>
                  <a:pt x="6499350" y="15916"/>
                  <a:pt x="6577148" y="0"/>
                </a:cubicBezTo>
                <a:cubicBezTo>
                  <a:pt x="6654946" y="-15916"/>
                  <a:pt x="6789100" y="24914"/>
                  <a:pt x="6842542" y="0"/>
                </a:cubicBezTo>
                <a:cubicBezTo>
                  <a:pt x="6895984" y="-24914"/>
                  <a:pt x="7090626" y="32458"/>
                  <a:pt x="7211785" y="0"/>
                </a:cubicBezTo>
                <a:cubicBezTo>
                  <a:pt x="7332944" y="-32458"/>
                  <a:pt x="7447981" y="42450"/>
                  <a:pt x="7581029" y="0"/>
                </a:cubicBezTo>
                <a:cubicBezTo>
                  <a:pt x="7714077" y="-42450"/>
                  <a:pt x="7995470" y="68185"/>
                  <a:pt x="8261821" y="0"/>
                </a:cubicBezTo>
                <a:cubicBezTo>
                  <a:pt x="8528172" y="-68185"/>
                  <a:pt x="8739490" y="46539"/>
                  <a:pt x="9046464" y="0"/>
                </a:cubicBezTo>
                <a:cubicBezTo>
                  <a:pt x="9353438" y="-46539"/>
                  <a:pt x="9308561" y="10223"/>
                  <a:pt x="9415707" y="0"/>
                </a:cubicBezTo>
                <a:cubicBezTo>
                  <a:pt x="9522853" y="-10223"/>
                  <a:pt x="10003562" y="14733"/>
                  <a:pt x="10384971" y="0"/>
                </a:cubicBezTo>
                <a:cubicBezTo>
                  <a:pt x="10419703" y="107049"/>
                  <a:pt x="10383906" y="312592"/>
                  <a:pt x="10384971" y="430505"/>
                </a:cubicBezTo>
                <a:cubicBezTo>
                  <a:pt x="10386036" y="548418"/>
                  <a:pt x="10373541" y="750672"/>
                  <a:pt x="10384971" y="834382"/>
                </a:cubicBezTo>
                <a:cubicBezTo>
                  <a:pt x="10396401" y="918092"/>
                  <a:pt x="10383392" y="1180647"/>
                  <a:pt x="10384971" y="1331460"/>
                </a:cubicBezTo>
                <a:cubicBezTo>
                  <a:pt x="10288168" y="1354078"/>
                  <a:pt x="10015852" y="1299899"/>
                  <a:pt x="9911878" y="1331460"/>
                </a:cubicBezTo>
                <a:cubicBezTo>
                  <a:pt x="9807904" y="1363021"/>
                  <a:pt x="9700720" y="1314063"/>
                  <a:pt x="9646484" y="1331460"/>
                </a:cubicBezTo>
                <a:cubicBezTo>
                  <a:pt x="9592248" y="1348857"/>
                  <a:pt x="9214634" y="1326427"/>
                  <a:pt x="8965692" y="1331460"/>
                </a:cubicBezTo>
                <a:cubicBezTo>
                  <a:pt x="8716750" y="1336493"/>
                  <a:pt x="8766984" y="1314681"/>
                  <a:pt x="8700298" y="1331460"/>
                </a:cubicBezTo>
                <a:cubicBezTo>
                  <a:pt x="8633612" y="1348239"/>
                  <a:pt x="8398865" y="1293130"/>
                  <a:pt x="8227205" y="1331460"/>
                </a:cubicBezTo>
                <a:cubicBezTo>
                  <a:pt x="8055545" y="1369790"/>
                  <a:pt x="7989855" y="1281286"/>
                  <a:pt x="7754112" y="1331460"/>
                </a:cubicBezTo>
                <a:cubicBezTo>
                  <a:pt x="7518369" y="1381634"/>
                  <a:pt x="7542204" y="1329019"/>
                  <a:pt x="7384868" y="1331460"/>
                </a:cubicBezTo>
                <a:cubicBezTo>
                  <a:pt x="7227532" y="1333901"/>
                  <a:pt x="6942153" y="1326127"/>
                  <a:pt x="6600226" y="1331460"/>
                </a:cubicBezTo>
                <a:cubicBezTo>
                  <a:pt x="6258299" y="1336793"/>
                  <a:pt x="6315881" y="1277155"/>
                  <a:pt x="6127133" y="1331460"/>
                </a:cubicBezTo>
                <a:cubicBezTo>
                  <a:pt x="5938385" y="1385765"/>
                  <a:pt x="5800545" y="1267951"/>
                  <a:pt x="5550190" y="1331460"/>
                </a:cubicBezTo>
                <a:cubicBezTo>
                  <a:pt x="5299835" y="1394969"/>
                  <a:pt x="5258883" y="1322786"/>
                  <a:pt x="5180947" y="1331460"/>
                </a:cubicBezTo>
                <a:cubicBezTo>
                  <a:pt x="5103011" y="1340134"/>
                  <a:pt x="4688585" y="1309055"/>
                  <a:pt x="4500154" y="1331460"/>
                </a:cubicBezTo>
                <a:cubicBezTo>
                  <a:pt x="4311723" y="1353865"/>
                  <a:pt x="4243012" y="1328265"/>
                  <a:pt x="4027061" y="1331460"/>
                </a:cubicBezTo>
                <a:cubicBezTo>
                  <a:pt x="3811110" y="1334655"/>
                  <a:pt x="3852561" y="1312913"/>
                  <a:pt x="3761667" y="1331460"/>
                </a:cubicBezTo>
                <a:cubicBezTo>
                  <a:pt x="3670773" y="1350007"/>
                  <a:pt x="3615402" y="1307132"/>
                  <a:pt x="3496274" y="1331460"/>
                </a:cubicBezTo>
                <a:cubicBezTo>
                  <a:pt x="3377146" y="1355788"/>
                  <a:pt x="3235564" y="1298749"/>
                  <a:pt x="3127030" y="1331460"/>
                </a:cubicBezTo>
                <a:cubicBezTo>
                  <a:pt x="3018496" y="1364171"/>
                  <a:pt x="2697671" y="1272627"/>
                  <a:pt x="2446238" y="1331460"/>
                </a:cubicBezTo>
                <a:cubicBezTo>
                  <a:pt x="2194805" y="1390293"/>
                  <a:pt x="1982538" y="1300533"/>
                  <a:pt x="1765445" y="1331460"/>
                </a:cubicBezTo>
                <a:cubicBezTo>
                  <a:pt x="1548352" y="1362387"/>
                  <a:pt x="1446483" y="1325181"/>
                  <a:pt x="1292352" y="1331460"/>
                </a:cubicBezTo>
                <a:cubicBezTo>
                  <a:pt x="1138221" y="1337739"/>
                  <a:pt x="671817" y="1264464"/>
                  <a:pt x="507710" y="1331460"/>
                </a:cubicBezTo>
                <a:cubicBezTo>
                  <a:pt x="343603" y="1398456"/>
                  <a:pt x="167735" y="1305202"/>
                  <a:pt x="0" y="1331460"/>
                </a:cubicBezTo>
                <a:cubicBezTo>
                  <a:pt x="-12384" y="1207868"/>
                  <a:pt x="35507" y="1083233"/>
                  <a:pt x="0" y="887640"/>
                </a:cubicBezTo>
                <a:cubicBezTo>
                  <a:pt x="-35507" y="692047"/>
                  <a:pt x="50858" y="614087"/>
                  <a:pt x="0" y="417191"/>
                </a:cubicBezTo>
                <a:cubicBezTo>
                  <a:pt x="-50858" y="220295"/>
                  <a:pt x="15201" y="142886"/>
                  <a:pt x="0" y="0"/>
                </a:cubicBezTo>
                <a:close/>
              </a:path>
            </a:pathLst>
          </a:custGeom>
          <a:noFill/>
          <a:ln w="28575">
            <a:solidFill>
              <a:srgbClr val="151C12"/>
            </a:solidFill>
            <a:extLst>
              <a:ext uri="{C807C97D-BFC1-408E-A445-0C87EB9F89A2}">
                <ask:lineSketchStyleProps xmlns:ask="http://schemas.microsoft.com/office/drawing/2018/sketchyshapes" sd="3211298361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en-US" dirty="0">
                <a:solidFill>
                  <a:srgbClr val="151C1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Timeline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1445F7E-F302-41A7-E126-C8712DCA6869}"/>
              </a:ext>
            </a:extLst>
          </p:cNvPr>
          <p:cNvSpPr txBox="1"/>
          <p:nvPr/>
        </p:nvSpPr>
        <p:spPr>
          <a:xfrm rot="20719348">
            <a:off x="764468" y="3307049"/>
            <a:ext cx="11351585" cy="1200329"/>
          </a:xfrm>
          <a:custGeom>
            <a:avLst/>
            <a:gdLst>
              <a:gd name="connsiteX0" fmla="*/ 0 w 11351585"/>
              <a:gd name="connsiteY0" fmla="*/ 0 h 1200329"/>
              <a:gd name="connsiteX1" fmla="*/ 256904 w 11351585"/>
              <a:gd name="connsiteY1" fmla="*/ 0 h 1200329"/>
              <a:gd name="connsiteX2" fmla="*/ 627324 w 11351585"/>
              <a:gd name="connsiteY2" fmla="*/ 0 h 1200329"/>
              <a:gd name="connsiteX3" fmla="*/ 1111260 w 11351585"/>
              <a:gd name="connsiteY3" fmla="*/ 0 h 1200329"/>
              <a:gd name="connsiteX4" fmla="*/ 1595196 w 11351585"/>
              <a:gd name="connsiteY4" fmla="*/ 0 h 1200329"/>
              <a:gd name="connsiteX5" fmla="*/ 2306164 w 11351585"/>
              <a:gd name="connsiteY5" fmla="*/ 0 h 1200329"/>
              <a:gd name="connsiteX6" fmla="*/ 3017132 w 11351585"/>
              <a:gd name="connsiteY6" fmla="*/ 0 h 1200329"/>
              <a:gd name="connsiteX7" fmla="*/ 3387552 w 11351585"/>
              <a:gd name="connsiteY7" fmla="*/ 0 h 1200329"/>
              <a:gd name="connsiteX8" fmla="*/ 3871488 w 11351585"/>
              <a:gd name="connsiteY8" fmla="*/ 0 h 1200329"/>
              <a:gd name="connsiteX9" fmla="*/ 4128392 w 11351585"/>
              <a:gd name="connsiteY9" fmla="*/ 0 h 1200329"/>
              <a:gd name="connsiteX10" fmla="*/ 4839360 w 11351585"/>
              <a:gd name="connsiteY10" fmla="*/ 0 h 1200329"/>
              <a:gd name="connsiteX11" fmla="*/ 5096264 w 11351585"/>
              <a:gd name="connsiteY11" fmla="*/ 0 h 1200329"/>
              <a:gd name="connsiteX12" fmla="*/ 5580200 w 11351585"/>
              <a:gd name="connsiteY12" fmla="*/ 0 h 1200329"/>
              <a:gd name="connsiteX13" fmla="*/ 5950620 w 11351585"/>
              <a:gd name="connsiteY13" fmla="*/ 0 h 1200329"/>
              <a:gd name="connsiteX14" fmla="*/ 6434556 w 11351585"/>
              <a:gd name="connsiteY14" fmla="*/ 0 h 1200329"/>
              <a:gd name="connsiteX15" fmla="*/ 6918492 w 11351585"/>
              <a:gd name="connsiteY15" fmla="*/ 0 h 1200329"/>
              <a:gd name="connsiteX16" fmla="*/ 7515944 w 11351585"/>
              <a:gd name="connsiteY16" fmla="*/ 0 h 1200329"/>
              <a:gd name="connsiteX17" fmla="*/ 7999880 w 11351585"/>
              <a:gd name="connsiteY17" fmla="*/ 0 h 1200329"/>
              <a:gd name="connsiteX18" fmla="*/ 8256784 w 11351585"/>
              <a:gd name="connsiteY18" fmla="*/ 0 h 1200329"/>
              <a:gd name="connsiteX19" fmla="*/ 8513689 w 11351585"/>
              <a:gd name="connsiteY19" fmla="*/ 0 h 1200329"/>
              <a:gd name="connsiteX20" fmla="*/ 8997625 w 11351585"/>
              <a:gd name="connsiteY20" fmla="*/ 0 h 1200329"/>
              <a:gd name="connsiteX21" fmla="*/ 9595077 w 11351585"/>
              <a:gd name="connsiteY21" fmla="*/ 0 h 1200329"/>
              <a:gd name="connsiteX22" fmla="*/ 9851981 w 11351585"/>
              <a:gd name="connsiteY22" fmla="*/ 0 h 1200329"/>
              <a:gd name="connsiteX23" fmla="*/ 10222401 w 11351585"/>
              <a:gd name="connsiteY23" fmla="*/ 0 h 1200329"/>
              <a:gd name="connsiteX24" fmla="*/ 11351585 w 11351585"/>
              <a:gd name="connsiteY24" fmla="*/ 0 h 1200329"/>
              <a:gd name="connsiteX25" fmla="*/ 11351585 w 11351585"/>
              <a:gd name="connsiteY25" fmla="*/ 412113 h 1200329"/>
              <a:gd name="connsiteX26" fmla="*/ 11351585 w 11351585"/>
              <a:gd name="connsiteY26" fmla="*/ 836229 h 1200329"/>
              <a:gd name="connsiteX27" fmla="*/ 11351585 w 11351585"/>
              <a:gd name="connsiteY27" fmla="*/ 1200329 h 1200329"/>
              <a:gd name="connsiteX28" fmla="*/ 11094681 w 11351585"/>
              <a:gd name="connsiteY28" fmla="*/ 1200329 h 1200329"/>
              <a:gd name="connsiteX29" fmla="*/ 10610745 w 11351585"/>
              <a:gd name="connsiteY29" fmla="*/ 1200329 h 1200329"/>
              <a:gd name="connsiteX30" fmla="*/ 9786261 w 11351585"/>
              <a:gd name="connsiteY30" fmla="*/ 1200329 h 1200329"/>
              <a:gd name="connsiteX31" fmla="*/ 8961778 w 11351585"/>
              <a:gd name="connsiteY31" fmla="*/ 1200329 h 1200329"/>
              <a:gd name="connsiteX32" fmla="*/ 8477842 w 11351585"/>
              <a:gd name="connsiteY32" fmla="*/ 1200329 h 1200329"/>
              <a:gd name="connsiteX33" fmla="*/ 7653358 w 11351585"/>
              <a:gd name="connsiteY33" fmla="*/ 1200329 h 1200329"/>
              <a:gd name="connsiteX34" fmla="*/ 7396454 w 11351585"/>
              <a:gd name="connsiteY34" fmla="*/ 1200329 h 1200329"/>
              <a:gd name="connsiteX35" fmla="*/ 6799002 w 11351585"/>
              <a:gd name="connsiteY35" fmla="*/ 1200329 h 1200329"/>
              <a:gd name="connsiteX36" fmla="*/ 6315066 w 11351585"/>
              <a:gd name="connsiteY36" fmla="*/ 1200329 h 1200329"/>
              <a:gd name="connsiteX37" fmla="*/ 5717614 w 11351585"/>
              <a:gd name="connsiteY37" fmla="*/ 1200329 h 1200329"/>
              <a:gd name="connsiteX38" fmla="*/ 4893131 w 11351585"/>
              <a:gd name="connsiteY38" fmla="*/ 1200329 h 1200329"/>
              <a:gd name="connsiteX39" fmla="*/ 4182163 w 11351585"/>
              <a:gd name="connsiteY39" fmla="*/ 1200329 h 1200329"/>
              <a:gd name="connsiteX40" fmla="*/ 3471195 w 11351585"/>
              <a:gd name="connsiteY40" fmla="*/ 1200329 h 1200329"/>
              <a:gd name="connsiteX41" fmla="*/ 2646712 w 11351585"/>
              <a:gd name="connsiteY41" fmla="*/ 1200329 h 1200329"/>
              <a:gd name="connsiteX42" fmla="*/ 1822228 w 11351585"/>
              <a:gd name="connsiteY42" fmla="*/ 1200329 h 1200329"/>
              <a:gd name="connsiteX43" fmla="*/ 1224776 w 11351585"/>
              <a:gd name="connsiteY43" fmla="*/ 1200329 h 1200329"/>
              <a:gd name="connsiteX44" fmla="*/ 854356 w 11351585"/>
              <a:gd name="connsiteY44" fmla="*/ 1200329 h 1200329"/>
              <a:gd name="connsiteX45" fmla="*/ 597452 w 11351585"/>
              <a:gd name="connsiteY45" fmla="*/ 1200329 h 1200329"/>
              <a:gd name="connsiteX46" fmla="*/ 0 w 11351585"/>
              <a:gd name="connsiteY46" fmla="*/ 1200329 h 1200329"/>
              <a:gd name="connsiteX47" fmla="*/ 0 w 11351585"/>
              <a:gd name="connsiteY47" fmla="*/ 776213 h 1200329"/>
              <a:gd name="connsiteX48" fmla="*/ 0 w 11351585"/>
              <a:gd name="connsiteY48" fmla="*/ 376103 h 1200329"/>
              <a:gd name="connsiteX49" fmla="*/ 0 w 11351585"/>
              <a:gd name="connsiteY49" fmla="*/ 0 h 1200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1351585" h="1200329" fill="none" extrusionOk="0">
                <a:moveTo>
                  <a:pt x="0" y="0"/>
                </a:moveTo>
                <a:cubicBezTo>
                  <a:pt x="119988" y="-6153"/>
                  <a:pt x="156638" y="18261"/>
                  <a:pt x="256904" y="0"/>
                </a:cubicBezTo>
                <a:cubicBezTo>
                  <a:pt x="357170" y="-18261"/>
                  <a:pt x="455180" y="9406"/>
                  <a:pt x="627324" y="0"/>
                </a:cubicBezTo>
                <a:cubicBezTo>
                  <a:pt x="799468" y="-9406"/>
                  <a:pt x="990664" y="56688"/>
                  <a:pt x="1111260" y="0"/>
                </a:cubicBezTo>
                <a:cubicBezTo>
                  <a:pt x="1231856" y="-56688"/>
                  <a:pt x="1488078" y="17712"/>
                  <a:pt x="1595196" y="0"/>
                </a:cubicBezTo>
                <a:cubicBezTo>
                  <a:pt x="1702314" y="-17712"/>
                  <a:pt x="2037594" y="71093"/>
                  <a:pt x="2306164" y="0"/>
                </a:cubicBezTo>
                <a:cubicBezTo>
                  <a:pt x="2574734" y="-71093"/>
                  <a:pt x="2858871" y="23796"/>
                  <a:pt x="3017132" y="0"/>
                </a:cubicBezTo>
                <a:cubicBezTo>
                  <a:pt x="3175393" y="-23796"/>
                  <a:pt x="3244601" y="15189"/>
                  <a:pt x="3387552" y="0"/>
                </a:cubicBezTo>
                <a:cubicBezTo>
                  <a:pt x="3530503" y="-15189"/>
                  <a:pt x="3667442" y="5463"/>
                  <a:pt x="3871488" y="0"/>
                </a:cubicBezTo>
                <a:cubicBezTo>
                  <a:pt x="4075534" y="-5463"/>
                  <a:pt x="4006155" y="5469"/>
                  <a:pt x="4128392" y="0"/>
                </a:cubicBezTo>
                <a:cubicBezTo>
                  <a:pt x="4250629" y="-5469"/>
                  <a:pt x="4541673" y="45629"/>
                  <a:pt x="4839360" y="0"/>
                </a:cubicBezTo>
                <a:cubicBezTo>
                  <a:pt x="5137047" y="-45629"/>
                  <a:pt x="5016759" y="25396"/>
                  <a:pt x="5096264" y="0"/>
                </a:cubicBezTo>
                <a:cubicBezTo>
                  <a:pt x="5175769" y="-25396"/>
                  <a:pt x="5454750" y="46219"/>
                  <a:pt x="5580200" y="0"/>
                </a:cubicBezTo>
                <a:cubicBezTo>
                  <a:pt x="5705650" y="-46219"/>
                  <a:pt x="5802519" y="35898"/>
                  <a:pt x="5950620" y="0"/>
                </a:cubicBezTo>
                <a:cubicBezTo>
                  <a:pt x="6098721" y="-35898"/>
                  <a:pt x="6203994" y="417"/>
                  <a:pt x="6434556" y="0"/>
                </a:cubicBezTo>
                <a:cubicBezTo>
                  <a:pt x="6665118" y="-417"/>
                  <a:pt x="6811959" y="18626"/>
                  <a:pt x="6918492" y="0"/>
                </a:cubicBezTo>
                <a:cubicBezTo>
                  <a:pt x="7025025" y="-18626"/>
                  <a:pt x="7369197" y="20775"/>
                  <a:pt x="7515944" y="0"/>
                </a:cubicBezTo>
                <a:cubicBezTo>
                  <a:pt x="7662691" y="-20775"/>
                  <a:pt x="7800681" y="10167"/>
                  <a:pt x="7999880" y="0"/>
                </a:cubicBezTo>
                <a:cubicBezTo>
                  <a:pt x="8199079" y="-10167"/>
                  <a:pt x="8183713" y="9792"/>
                  <a:pt x="8256784" y="0"/>
                </a:cubicBezTo>
                <a:cubicBezTo>
                  <a:pt x="8329855" y="-9792"/>
                  <a:pt x="8416013" y="4335"/>
                  <a:pt x="8513689" y="0"/>
                </a:cubicBezTo>
                <a:cubicBezTo>
                  <a:pt x="8611365" y="-4335"/>
                  <a:pt x="8867217" y="14537"/>
                  <a:pt x="8997625" y="0"/>
                </a:cubicBezTo>
                <a:cubicBezTo>
                  <a:pt x="9128033" y="-14537"/>
                  <a:pt x="9362727" y="8341"/>
                  <a:pt x="9595077" y="0"/>
                </a:cubicBezTo>
                <a:cubicBezTo>
                  <a:pt x="9827427" y="-8341"/>
                  <a:pt x="9750597" y="18467"/>
                  <a:pt x="9851981" y="0"/>
                </a:cubicBezTo>
                <a:cubicBezTo>
                  <a:pt x="9953365" y="-18467"/>
                  <a:pt x="10135438" y="1007"/>
                  <a:pt x="10222401" y="0"/>
                </a:cubicBezTo>
                <a:cubicBezTo>
                  <a:pt x="10309364" y="-1007"/>
                  <a:pt x="10859417" y="29010"/>
                  <a:pt x="11351585" y="0"/>
                </a:cubicBezTo>
                <a:cubicBezTo>
                  <a:pt x="11371114" y="145555"/>
                  <a:pt x="11333282" y="233999"/>
                  <a:pt x="11351585" y="412113"/>
                </a:cubicBezTo>
                <a:cubicBezTo>
                  <a:pt x="11369888" y="590227"/>
                  <a:pt x="11345274" y="639222"/>
                  <a:pt x="11351585" y="836229"/>
                </a:cubicBezTo>
                <a:cubicBezTo>
                  <a:pt x="11357896" y="1033236"/>
                  <a:pt x="11315438" y="1047744"/>
                  <a:pt x="11351585" y="1200329"/>
                </a:cubicBezTo>
                <a:cubicBezTo>
                  <a:pt x="11274729" y="1227243"/>
                  <a:pt x="11163644" y="1175944"/>
                  <a:pt x="11094681" y="1200329"/>
                </a:cubicBezTo>
                <a:cubicBezTo>
                  <a:pt x="11025718" y="1224714"/>
                  <a:pt x="10723247" y="1143096"/>
                  <a:pt x="10610745" y="1200329"/>
                </a:cubicBezTo>
                <a:cubicBezTo>
                  <a:pt x="10498243" y="1257562"/>
                  <a:pt x="10042543" y="1172215"/>
                  <a:pt x="9786261" y="1200329"/>
                </a:cubicBezTo>
                <a:cubicBezTo>
                  <a:pt x="9529979" y="1228443"/>
                  <a:pt x="9201290" y="1111750"/>
                  <a:pt x="8961778" y="1200329"/>
                </a:cubicBezTo>
                <a:cubicBezTo>
                  <a:pt x="8722266" y="1288908"/>
                  <a:pt x="8705669" y="1168155"/>
                  <a:pt x="8477842" y="1200329"/>
                </a:cubicBezTo>
                <a:cubicBezTo>
                  <a:pt x="8250015" y="1232503"/>
                  <a:pt x="7943728" y="1171142"/>
                  <a:pt x="7653358" y="1200329"/>
                </a:cubicBezTo>
                <a:cubicBezTo>
                  <a:pt x="7362988" y="1229516"/>
                  <a:pt x="7524423" y="1198774"/>
                  <a:pt x="7396454" y="1200329"/>
                </a:cubicBezTo>
                <a:cubicBezTo>
                  <a:pt x="7268485" y="1201884"/>
                  <a:pt x="7010917" y="1178042"/>
                  <a:pt x="6799002" y="1200329"/>
                </a:cubicBezTo>
                <a:cubicBezTo>
                  <a:pt x="6587087" y="1222616"/>
                  <a:pt x="6482343" y="1148987"/>
                  <a:pt x="6315066" y="1200329"/>
                </a:cubicBezTo>
                <a:cubicBezTo>
                  <a:pt x="6147789" y="1251671"/>
                  <a:pt x="5959972" y="1143105"/>
                  <a:pt x="5717614" y="1200329"/>
                </a:cubicBezTo>
                <a:cubicBezTo>
                  <a:pt x="5475256" y="1257553"/>
                  <a:pt x="5102351" y="1135871"/>
                  <a:pt x="4893131" y="1200329"/>
                </a:cubicBezTo>
                <a:cubicBezTo>
                  <a:pt x="4683911" y="1264787"/>
                  <a:pt x="4466660" y="1191924"/>
                  <a:pt x="4182163" y="1200329"/>
                </a:cubicBezTo>
                <a:cubicBezTo>
                  <a:pt x="3897666" y="1208734"/>
                  <a:pt x="3712981" y="1119117"/>
                  <a:pt x="3471195" y="1200329"/>
                </a:cubicBezTo>
                <a:cubicBezTo>
                  <a:pt x="3229409" y="1281541"/>
                  <a:pt x="2888289" y="1106781"/>
                  <a:pt x="2646712" y="1200329"/>
                </a:cubicBezTo>
                <a:cubicBezTo>
                  <a:pt x="2405135" y="1293877"/>
                  <a:pt x="2021831" y="1121047"/>
                  <a:pt x="1822228" y="1200329"/>
                </a:cubicBezTo>
                <a:cubicBezTo>
                  <a:pt x="1622625" y="1279611"/>
                  <a:pt x="1462585" y="1182962"/>
                  <a:pt x="1224776" y="1200329"/>
                </a:cubicBezTo>
                <a:cubicBezTo>
                  <a:pt x="986967" y="1217696"/>
                  <a:pt x="1029390" y="1193253"/>
                  <a:pt x="854356" y="1200329"/>
                </a:cubicBezTo>
                <a:cubicBezTo>
                  <a:pt x="679322" y="1207405"/>
                  <a:pt x="718740" y="1197138"/>
                  <a:pt x="597452" y="1200329"/>
                </a:cubicBezTo>
                <a:cubicBezTo>
                  <a:pt x="476164" y="1203520"/>
                  <a:pt x="144443" y="1129568"/>
                  <a:pt x="0" y="1200329"/>
                </a:cubicBezTo>
                <a:cubicBezTo>
                  <a:pt x="-595" y="1089511"/>
                  <a:pt x="43303" y="889650"/>
                  <a:pt x="0" y="776213"/>
                </a:cubicBezTo>
                <a:cubicBezTo>
                  <a:pt x="-43303" y="662776"/>
                  <a:pt x="11439" y="482027"/>
                  <a:pt x="0" y="376103"/>
                </a:cubicBezTo>
                <a:cubicBezTo>
                  <a:pt x="-11439" y="270179"/>
                  <a:pt x="10908" y="94707"/>
                  <a:pt x="0" y="0"/>
                </a:cubicBezTo>
                <a:close/>
              </a:path>
              <a:path w="11351585" h="1200329" stroke="0" extrusionOk="0">
                <a:moveTo>
                  <a:pt x="0" y="0"/>
                </a:moveTo>
                <a:cubicBezTo>
                  <a:pt x="344017" y="-67896"/>
                  <a:pt x="416806" y="9254"/>
                  <a:pt x="710968" y="0"/>
                </a:cubicBezTo>
                <a:cubicBezTo>
                  <a:pt x="1005130" y="-9254"/>
                  <a:pt x="906923" y="18930"/>
                  <a:pt x="967872" y="0"/>
                </a:cubicBezTo>
                <a:cubicBezTo>
                  <a:pt x="1028821" y="-18930"/>
                  <a:pt x="1485402" y="27563"/>
                  <a:pt x="1678840" y="0"/>
                </a:cubicBezTo>
                <a:cubicBezTo>
                  <a:pt x="1872278" y="-27563"/>
                  <a:pt x="2228227" y="60745"/>
                  <a:pt x="2389807" y="0"/>
                </a:cubicBezTo>
                <a:cubicBezTo>
                  <a:pt x="2551387" y="-60745"/>
                  <a:pt x="2579087" y="21631"/>
                  <a:pt x="2646712" y="0"/>
                </a:cubicBezTo>
                <a:cubicBezTo>
                  <a:pt x="2714338" y="-21631"/>
                  <a:pt x="3157919" y="22028"/>
                  <a:pt x="3471195" y="0"/>
                </a:cubicBezTo>
                <a:cubicBezTo>
                  <a:pt x="3784471" y="-22028"/>
                  <a:pt x="3748517" y="42236"/>
                  <a:pt x="3841615" y="0"/>
                </a:cubicBezTo>
                <a:cubicBezTo>
                  <a:pt x="3934713" y="-42236"/>
                  <a:pt x="4322918" y="13535"/>
                  <a:pt x="4552583" y="0"/>
                </a:cubicBezTo>
                <a:cubicBezTo>
                  <a:pt x="4782248" y="-13535"/>
                  <a:pt x="4688938" y="14670"/>
                  <a:pt x="4809487" y="0"/>
                </a:cubicBezTo>
                <a:cubicBezTo>
                  <a:pt x="4930036" y="-14670"/>
                  <a:pt x="5145848" y="12606"/>
                  <a:pt x="5293423" y="0"/>
                </a:cubicBezTo>
                <a:cubicBezTo>
                  <a:pt x="5440998" y="-12606"/>
                  <a:pt x="5430337" y="15458"/>
                  <a:pt x="5550328" y="0"/>
                </a:cubicBezTo>
                <a:cubicBezTo>
                  <a:pt x="5670320" y="-15458"/>
                  <a:pt x="5829727" y="3880"/>
                  <a:pt x="6034264" y="0"/>
                </a:cubicBezTo>
                <a:cubicBezTo>
                  <a:pt x="6238801" y="-3880"/>
                  <a:pt x="6493173" y="55285"/>
                  <a:pt x="6631715" y="0"/>
                </a:cubicBezTo>
                <a:cubicBezTo>
                  <a:pt x="6770257" y="-55285"/>
                  <a:pt x="7166721" y="85289"/>
                  <a:pt x="7456199" y="0"/>
                </a:cubicBezTo>
                <a:cubicBezTo>
                  <a:pt x="7745677" y="-85289"/>
                  <a:pt x="7590157" y="27452"/>
                  <a:pt x="7713103" y="0"/>
                </a:cubicBezTo>
                <a:cubicBezTo>
                  <a:pt x="7836049" y="-27452"/>
                  <a:pt x="8026174" y="1136"/>
                  <a:pt x="8310555" y="0"/>
                </a:cubicBezTo>
                <a:cubicBezTo>
                  <a:pt x="8594936" y="-1136"/>
                  <a:pt x="8537660" y="42017"/>
                  <a:pt x="8680975" y="0"/>
                </a:cubicBezTo>
                <a:cubicBezTo>
                  <a:pt x="8824290" y="-42017"/>
                  <a:pt x="9127824" y="22864"/>
                  <a:pt x="9505459" y="0"/>
                </a:cubicBezTo>
                <a:cubicBezTo>
                  <a:pt x="9883094" y="-22864"/>
                  <a:pt x="9644300" y="12299"/>
                  <a:pt x="9762363" y="0"/>
                </a:cubicBezTo>
                <a:cubicBezTo>
                  <a:pt x="9880426" y="-12299"/>
                  <a:pt x="10201531" y="95897"/>
                  <a:pt x="10586847" y="0"/>
                </a:cubicBezTo>
                <a:cubicBezTo>
                  <a:pt x="10972163" y="-95897"/>
                  <a:pt x="11139467" y="78061"/>
                  <a:pt x="11351585" y="0"/>
                </a:cubicBezTo>
                <a:cubicBezTo>
                  <a:pt x="11378609" y="129695"/>
                  <a:pt x="11347811" y="227742"/>
                  <a:pt x="11351585" y="424116"/>
                </a:cubicBezTo>
                <a:cubicBezTo>
                  <a:pt x="11355359" y="620490"/>
                  <a:pt x="11324612" y="698942"/>
                  <a:pt x="11351585" y="848232"/>
                </a:cubicBezTo>
                <a:cubicBezTo>
                  <a:pt x="11378558" y="997522"/>
                  <a:pt x="11317985" y="1029617"/>
                  <a:pt x="11351585" y="1200329"/>
                </a:cubicBezTo>
                <a:cubicBezTo>
                  <a:pt x="11226245" y="1221825"/>
                  <a:pt x="11188702" y="1170809"/>
                  <a:pt x="11094681" y="1200329"/>
                </a:cubicBezTo>
                <a:cubicBezTo>
                  <a:pt x="11000660" y="1229849"/>
                  <a:pt x="10894209" y="1195401"/>
                  <a:pt x="10837776" y="1200329"/>
                </a:cubicBezTo>
                <a:cubicBezTo>
                  <a:pt x="10781344" y="1205257"/>
                  <a:pt x="10360872" y="1116483"/>
                  <a:pt x="10126809" y="1200329"/>
                </a:cubicBezTo>
                <a:cubicBezTo>
                  <a:pt x="9892746" y="1284175"/>
                  <a:pt x="9846554" y="1185380"/>
                  <a:pt x="9756389" y="1200329"/>
                </a:cubicBezTo>
                <a:cubicBezTo>
                  <a:pt x="9666224" y="1215278"/>
                  <a:pt x="9213467" y="1149131"/>
                  <a:pt x="8931905" y="1200329"/>
                </a:cubicBezTo>
                <a:cubicBezTo>
                  <a:pt x="8650343" y="1251527"/>
                  <a:pt x="8646580" y="1186884"/>
                  <a:pt x="8447969" y="1200329"/>
                </a:cubicBezTo>
                <a:cubicBezTo>
                  <a:pt x="8249358" y="1213774"/>
                  <a:pt x="8258929" y="1176078"/>
                  <a:pt x="8191065" y="1200329"/>
                </a:cubicBezTo>
                <a:cubicBezTo>
                  <a:pt x="8123201" y="1224580"/>
                  <a:pt x="7877372" y="1169790"/>
                  <a:pt x="7593613" y="1200329"/>
                </a:cubicBezTo>
                <a:cubicBezTo>
                  <a:pt x="7309854" y="1230868"/>
                  <a:pt x="6999306" y="1168776"/>
                  <a:pt x="6769129" y="1200329"/>
                </a:cubicBezTo>
                <a:cubicBezTo>
                  <a:pt x="6538952" y="1231882"/>
                  <a:pt x="6149161" y="1184711"/>
                  <a:pt x="5944646" y="1200329"/>
                </a:cubicBezTo>
                <a:cubicBezTo>
                  <a:pt x="5740131" y="1215947"/>
                  <a:pt x="5696796" y="1162419"/>
                  <a:pt x="5460710" y="1200329"/>
                </a:cubicBezTo>
                <a:cubicBezTo>
                  <a:pt x="5224624" y="1238239"/>
                  <a:pt x="4998011" y="1191448"/>
                  <a:pt x="4863258" y="1200329"/>
                </a:cubicBezTo>
                <a:cubicBezTo>
                  <a:pt x="4728505" y="1209210"/>
                  <a:pt x="4231378" y="1108973"/>
                  <a:pt x="4038774" y="1200329"/>
                </a:cubicBezTo>
                <a:cubicBezTo>
                  <a:pt x="3846170" y="1291685"/>
                  <a:pt x="3477423" y="1164031"/>
                  <a:pt x="3327807" y="1200329"/>
                </a:cubicBezTo>
                <a:cubicBezTo>
                  <a:pt x="3178191" y="1236627"/>
                  <a:pt x="2886522" y="1150037"/>
                  <a:pt x="2730355" y="1200329"/>
                </a:cubicBezTo>
                <a:cubicBezTo>
                  <a:pt x="2574188" y="1250621"/>
                  <a:pt x="2227029" y="1115913"/>
                  <a:pt x="2019387" y="1200329"/>
                </a:cubicBezTo>
                <a:cubicBezTo>
                  <a:pt x="1811745" y="1284745"/>
                  <a:pt x="1528265" y="1133697"/>
                  <a:pt x="1308420" y="1200329"/>
                </a:cubicBezTo>
                <a:cubicBezTo>
                  <a:pt x="1088575" y="1266961"/>
                  <a:pt x="952556" y="1198040"/>
                  <a:pt x="710968" y="1200329"/>
                </a:cubicBezTo>
                <a:cubicBezTo>
                  <a:pt x="469380" y="1202618"/>
                  <a:pt x="299996" y="1130684"/>
                  <a:pt x="0" y="1200329"/>
                </a:cubicBezTo>
                <a:cubicBezTo>
                  <a:pt x="-13317" y="1081465"/>
                  <a:pt x="16582" y="1004195"/>
                  <a:pt x="0" y="824226"/>
                </a:cubicBezTo>
                <a:cubicBezTo>
                  <a:pt x="-16582" y="644257"/>
                  <a:pt x="20359" y="530641"/>
                  <a:pt x="0" y="400110"/>
                </a:cubicBezTo>
                <a:cubicBezTo>
                  <a:pt x="-20359" y="269579"/>
                  <a:pt x="40208" y="170223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solidFill>
              <a:srgbClr val="C00000"/>
            </a:solidFill>
            <a:extLst>
              <a:ext uri="{C807C97D-BFC1-408E-A445-0C87EB9F89A2}">
                <ask:lineSketchStyleProps xmlns:ask="http://schemas.microsoft.com/office/drawing/2018/sketchyshapes" sd="1806943773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pPr algn="ctr"/>
            <a:r>
              <a:rPr lang="it-IT" sz="72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FINAL CHALLENGE</a:t>
            </a:r>
            <a:endParaRPr lang="en-GB" sz="7200" b="1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24767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0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66667E-6 -4.81481E-6 L -1.66667E-6 -0.1456 C 0.02643 -0.19189 0.04922 -0.22546 0.07813 -0.22569 C 0.10716 -0.22615 0.12461 -0.21782 0.17396 -0.14814 C 0.17214 -0.09768 0.17357 -0.04143 0.17357 -0.00115 " pathEditMode="relative" rAng="0" ptsTypes="AAAAA">
                                          <p:cBhvr>
                                            <p:cTn id="6" dur="5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698" y="-1129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8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0" presetClass="path" presetSubtype="0" accel="50000" decel="5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1.66667E-6 -4.81481E-6 L -1.66667E-6 -0.1456 C 0.02643 -0.19189 0.04922 -0.22546 0.07813 -0.22569 C 0.10716 -0.22615 0.12461 -0.21782 0.17396 -0.14814 C 0.17214 -0.09768 0.17357 -0.04143 0.17357 -0.00115 " pathEditMode="relative" rAng="0" ptsTypes="AAAAA">
                                          <p:cBhvr>
                                            <p:cTn id="6" dur="50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698" y="-1129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8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6B3FC599-FD5E-9F41-AA75-24401A35C658}"/>
              </a:ext>
            </a:extLst>
          </p:cNvPr>
          <p:cNvSpPr/>
          <p:nvPr/>
        </p:nvSpPr>
        <p:spPr>
          <a:xfrm>
            <a:off x="838201" y="2194560"/>
            <a:ext cx="10515599" cy="405285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29CF4DA-FFC9-5C2D-48D7-54EEAB5BC5E7}"/>
              </a:ext>
            </a:extLst>
          </p:cNvPr>
          <p:cNvGrpSpPr/>
          <p:nvPr/>
        </p:nvGrpSpPr>
        <p:grpSpPr>
          <a:xfrm>
            <a:off x="8699794" y="3563941"/>
            <a:ext cx="5521589" cy="5503151"/>
            <a:chOff x="8598448" y="3115339"/>
            <a:chExt cx="2959143" cy="2856473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3857CF52-5949-E841-E049-41F1ADD7DAAE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26D5A761-448C-99AD-31F4-60698ED9E2C4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002D225-16CA-7084-72FA-416231642858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6C903C2-6BC6-ED90-6CB7-3170163532FD}"/>
              </a:ext>
            </a:extLst>
          </p:cNvPr>
          <p:cNvGrpSpPr/>
          <p:nvPr/>
        </p:nvGrpSpPr>
        <p:grpSpPr>
          <a:xfrm>
            <a:off x="3221876" y="4367890"/>
            <a:ext cx="2574851" cy="2104036"/>
            <a:chOff x="8598448" y="3115339"/>
            <a:chExt cx="2959143" cy="285647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9B8FBC4A-B37E-B557-1F1F-710B8E9D5CBE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A27A5C3C-E071-25BF-63E0-BEC53A7DF72A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50750E7-6B75-D8AD-6AA3-DF6709444AB7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1B68DC2-B743-3A87-FAC8-C0E4F77FD772}"/>
              </a:ext>
            </a:extLst>
          </p:cNvPr>
          <p:cNvGrpSpPr/>
          <p:nvPr/>
        </p:nvGrpSpPr>
        <p:grpSpPr>
          <a:xfrm>
            <a:off x="6611546" y="2583982"/>
            <a:ext cx="1584630" cy="1172236"/>
            <a:chOff x="8598448" y="3115339"/>
            <a:chExt cx="2959143" cy="2856473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1B947C8-CA6E-99FD-C9EA-1785FA56F382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0688B50-D3A2-0B2E-02DC-0C335E942852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32DBC9E7-D025-8AF2-0FC8-26E741C1564D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ECA7796-1D93-1D1B-FC36-0C01CBEC2A97}"/>
              </a:ext>
            </a:extLst>
          </p:cNvPr>
          <p:cNvGrpSpPr/>
          <p:nvPr/>
        </p:nvGrpSpPr>
        <p:grpSpPr>
          <a:xfrm>
            <a:off x="1919423" y="2263380"/>
            <a:ext cx="686546" cy="641205"/>
            <a:chOff x="8598448" y="3115339"/>
            <a:chExt cx="2959143" cy="2856473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4C23032A-C0C4-A9FB-42DE-50B277AF2CAF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F07DFF15-3E36-8A6B-A6B7-3D335D70509C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8FC44DAD-18E4-53EF-CD06-8CA8B0D98032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02FB6C62-4A62-AECE-8960-452EC868B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301397"/>
            <a:ext cx="10384971" cy="1331460"/>
          </a:xfrm>
          <a:custGeom>
            <a:avLst/>
            <a:gdLst>
              <a:gd name="connsiteX0" fmla="*/ 0 w 10384971"/>
              <a:gd name="connsiteY0" fmla="*/ 0 h 1331460"/>
              <a:gd name="connsiteX1" fmla="*/ 369243 w 10384971"/>
              <a:gd name="connsiteY1" fmla="*/ 0 h 1331460"/>
              <a:gd name="connsiteX2" fmla="*/ 738487 w 10384971"/>
              <a:gd name="connsiteY2" fmla="*/ 0 h 1331460"/>
              <a:gd name="connsiteX3" fmla="*/ 1107730 w 10384971"/>
              <a:gd name="connsiteY3" fmla="*/ 0 h 1331460"/>
              <a:gd name="connsiteX4" fmla="*/ 1684673 w 10384971"/>
              <a:gd name="connsiteY4" fmla="*/ 0 h 1331460"/>
              <a:gd name="connsiteX5" fmla="*/ 2469315 w 10384971"/>
              <a:gd name="connsiteY5" fmla="*/ 0 h 1331460"/>
              <a:gd name="connsiteX6" fmla="*/ 3150108 w 10384971"/>
              <a:gd name="connsiteY6" fmla="*/ 0 h 1331460"/>
              <a:gd name="connsiteX7" fmla="*/ 3519351 w 10384971"/>
              <a:gd name="connsiteY7" fmla="*/ 0 h 1331460"/>
              <a:gd name="connsiteX8" fmla="*/ 3888595 w 10384971"/>
              <a:gd name="connsiteY8" fmla="*/ 0 h 1331460"/>
              <a:gd name="connsiteX9" fmla="*/ 4361688 w 10384971"/>
              <a:gd name="connsiteY9" fmla="*/ 0 h 1331460"/>
              <a:gd name="connsiteX10" fmla="*/ 4627082 w 10384971"/>
              <a:gd name="connsiteY10" fmla="*/ 0 h 1331460"/>
              <a:gd name="connsiteX11" fmla="*/ 5204024 w 10384971"/>
              <a:gd name="connsiteY11" fmla="*/ 0 h 1331460"/>
              <a:gd name="connsiteX12" fmla="*/ 5677117 w 10384971"/>
              <a:gd name="connsiteY12" fmla="*/ 0 h 1331460"/>
              <a:gd name="connsiteX13" fmla="*/ 5942511 w 10384971"/>
              <a:gd name="connsiteY13" fmla="*/ 0 h 1331460"/>
              <a:gd name="connsiteX14" fmla="*/ 6311755 w 10384971"/>
              <a:gd name="connsiteY14" fmla="*/ 0 h 1331460"/>
              <a:gd name="connsiteX15" fmla="*/ 6577148 w 10384971"/>
              <a:gd name="connsiteY15" fmla="*/ 0 h 1331460"/>
              <a:gd name="connsiteX16" fmla="*/ 6842542 w 10384971"/>
              <a:gd name="connsiteY16" fmla="*/ 0 h 1331460"/>
              <a:gd name="connsiteX17" fmla="*/ 7211785 w 10384971"/>
              <a:gd name="connsiteY17" fmla="*/ 0 h 1331460"/>
              <a:gd name="connsiteX18" fmla="*/ 7581029 w 10384971"/>
              <a:gd name="connsiteY18" fmla="*/ 0 h 1331460"/>
              <a:gd name="connsiteX19" fmla="*/ 8261821 w 10384971"/>
              <a:gd name="connsiteY19" fmla="*/ 0 h 1331460"/>
              <a:gd name="connsiteX20" fmla="*/ 9046464 w 10384971"/>
              <a:gd name="connsiteY20" fmla="*/ 0 h 1331460"/>
              <a:gd name="connsiteX21" fmla="*/ 9415707 w 10384971"/>
              <a:gd name="connsiteY21" fmla="*/ 0 h 1331460"/>
              <a:gd name="connsiteX22" fmla="*/ 10384971 w 10384971"/>
              <a:gd name="connsiteY22" fmla="*/ 0 h 1331460"/>
              <a:gd name="connsiteX23" fmla="*/ 10384971 w 10384971"/>
              <a:gd name="connsiteY23" fmla="*/ 430505 h 1331460"/>
              <a:gd name="connsiteX24" fmla="*/ 10384971 w 10384971"/>
              <a:gd name="connsiteY24" fmla="*/ 834382 h 1331460"/>
              <a:gd name="connsiteX25" fmla="*/ 10384971 w 10384971"/>
              <a:gd name="connsiteY25" fmla="*/ 1331460 h 1331460"/>
              <a:gd name="connsiteX26" fmla="*/ 9911878 w 10384971"/>
              <a:gd name="connsiteY26" fmla="*/ 1331460 h 1331460"/>
              <a:gd name="connsiteX27" fmla="*/ 9646484 w 10384971"/>
              <a:gd name="connsiteY27" fmla="*/ 1331460 h 1331460"/>
              <a:gd name="connsiteX28" fmla="*/ 8965692 w 10384971"/>
              <a:gd name="connsiteY28" fmla="*/ 1331460 h 1331460"/>
              <a:gd name="connsiteX29" fmla="*/ 8700298 w 10384971"/>
              <a:gd name="connsiteY29" fmla="*/ 1331460 h 1331460"/>
              <a:gd name="connsiteX30" fmla="*/ 8227205 w 10384971"/>
              <a:gd name="connsiteY30" fmla="*/ 1331460 h 1331460"/>
              <a:gd name="connsiteX31" fmla="*/ 7754112 w 10384971"/>
              <a:gd name="connsiteY31" fmla="*/ 1331460 h 1331460"/>
              <a:gd name="connsiteX32" fmla="*/ 7384868 w 10384971"/>
              <a:gd name="connsiteY32" fmla="*/ 1331460 h 1331460"/>
              <a:gd name="connsiteX33" fmla="*/ 6600226 w 10384971"/>
              <a:gd name="connsiteY33" fmla="*/ 1331460 h 1331460"/>
              <a:gd name="connsiteX34" fmla="*/ 6127133 w 10384971"/>
              <a:gd name="connsiteY34" fmla="*/ 1331460 h 1331460"/>
              <a:gd name="connsiteX35" fmla="*/ 5550190 w 10384971"/>
              <a:gd name="connsiteY35" fmla="*/ 1331460 h 1331460"/>
              <a:gd name="connsiteX36" fmla="*/ 5180947 w 10384971"/>
              <a:gd name="connsiteY36" fmla="*/ 1331460 h 1331460"/>
              <a:gd name="connsiteX37" fmla="*/ 4500154 w 10384971"/>
              <a:gd name="connsiteY37" fmla="*/ 1331460 h 1331460"/>
              <a:gd name="connsiteX38" fmla="*/ 4027061 w 10384971"/>
              <a:gd name="connsiteY38" fmla="*/ 1331460 h 1331460"/>
              <a:gd name="connsiteX39" fmla="*/ 3761667 w 10384971"/>
              <a:gd name="connsiteY39" fmla="*/ 1331460 h 1331460"/>
              <a:gd name="connsiteX40" fmla="*/ 3496274 w 10384971"/>
              <a:gd name="connsiteY40" fmla="*/ 1331460 h 1331460"/>
              <a:gd name="connsiteX41" fmla="*/ 3127030 w 10384971"/>
              <a:gd name="connsiteY41" fmla="*/ 1331460 h 1331460"/>
              <a:gd name="connsiteX42" fmla="*/ 2446238 w 10384971"/>
              <a:gd name="connsiteY42" fmla="*/ 1331460 h 1331460"/>
              <a:gd name="connsiteX43" fmla="*/ 1765445 w 10384971"/>
              <a:gd name="connsiteY43" fmla="*/ 1331460 h 1331460"/>
              <a:gd name="connsiteX44" fmla="*/ 1292352 w 10384971"/>
              <a:gd name="connsiteY44" fmla="*/ 1331460 h 1331460"/>
              <a:gd name="connsiteX45" fmla="*/ 507710 w 10384971"/>
              <a:gd name="connsiteY45" fmla="*/ 1331460 h 1331460"/>
              <a:gd name="connsiteX46" fmla="*/ 0 w 10384971"/>
              <a:gd name="connsiteY46" fmla="*/ 1331460 h 1331460"/>
              <a:gd name="connsiteX47" fmla="*/ 0 w 10384971"/>
              <a:gd name="connsiteY47" fmla="*/ 887640 h 1331460"/>
              <a:gd name="connsiteX48" fmla="*/ 0 w 10384971"/>
              <a:gd name="connsiteY48" fmla="*/ 417191 h 1331460"/>
              <a:gd name="connsiteX49" fmla="*/ 0 w 10384971"/>
              <a:gd name="connsiteY49" fmla="*/ 0 h 13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384971" h="1331460" extrusionOk="0">
                <a:moveTo>
                  <a:pt x="0" y="0"/>
                </a:moveTo>
                <a:cubicBezTo>
                  <a:pt x="102316" y="-34213"/>
                  <a:pt x="225192" y="30372"/>
                  <a:pt x="369243" y="0"/>
                </a:cubicBezTo>
                <a:cubicBezTo>
                  <a:pt x="513294" y="-30372"/>
                  <a:pt x="578075" y="41361"/>
                  <a:pt x="738487" y="0"/>
                </a:cubicBezTo>
                <a:cubicBezTo>
                  <a:pt x="898899" y="-41361"/>
                  <a:pt x="1019032" y="27242"/>
                  <a:pt x="1107730" y="0"/>
                </a:cubicBezTo>
                <a:cubicBezTo>
                  <a:pt x="1196428" y="-27242"/>
                  <a:pt x="1420677" y="38891"/>
                  <a:pt x="1684673" y="0"/>
                </a:cubicBezTo>
                <a:cubicBezTo>
                  <a:pt x="1948669" y="-38891"/>
                  <a:pt x="2144317" y="34445"/>
                  <a:pt x="2469315" y="0"/>
                </a:cubicBezTo>
                <a:cubicBezTo>
                  <a:pt x="2794313" y="-34445"/>
                  <a:pt x="2909875" y="15782"/>
                  <a:pt x="3150108" y="0"/>
                </a:cubicBezTo>
                <a:cubicBezTo>
                  <a:pt x="3390341" y="-15782"/>
                  <a:pt x="3389488" y="42828"/>
                  <a:pt x="3519351" y="0"/>
                </a:cubicBezTo>
                <a:cubicBezTo>
                  <a:pt x="3649214" y="-42828"/>
                  <a:pt x="3727063" y="28223"/>
                  <a:pt x="3888595" y="0"/>
                </a:cubicBezTo>
                <a:cubicBezTo>
                  <a:pt x="4050127" y="-28223"/>
                  <a:pt x="4216778" y="9674"/>
                  <a:pt x="4361688" y="0"/>
                </a:cubicBezTo>
                <a:cubicBezTo>
                  <a:pt x="4506598" y="-9674"/>
                  <a:pt x="4550271" y="27351"/>
                  <a:pt x="4627082" y="0"/>
                </a:cubicBezTo>
                <a:cubicBezTo>
                  <a:pt x="4703893" y="-27351"/>
                  <a:pt x="4972799" y="57861"/>
                  <a:pt x="5204024" y="0"/>
                </a:cubicBezTo>
                <a:cubicBezTo>
                  <a:pt x="5435249" y="-57861"/>
                  <a:pt x="5449618" y="16043"/>
                  <a:pt x="5677117" y="0"/>
                </a:cubicBezTo>
                <a:cubicBezTo>
                  <a:pt x="5904616" y="-16043"/>
                  <a:pt x="5848812" y="11753"/>
                  <a:pt x="5942511" y="0"/>
                </a:cubicBezTo>
                <a:cubicBezTo>
                  <a:pt x="6036210" y="-11753"/>
                  <a:pt x="6208034" y="4713"/>
                  <a:pt x="6311755" y="0"/>
                </a:cubicBezTo>
                <a:cubicBezTo>
                  <a:pt x="6415476" y="-4713"/>
                  <a:pt x="6499350" y="15916"/>
                  <a:pt x="6577148" y="0"/>
                </a:cubicBezTo>
                <a:cubicBezTo>
                  <a:pt x="6654946" y="-15916"/>
                  <a:pt x="6789100" y="24914"/>
                  <a:pt x="6842542" y="0"/>
                </a:cubicBezTo>
                <a:cubicBezTo>
                  <a:pt x="6895984" y="-24914"/>
                  <a:pt x="7090626" y="32458"/>
                  <a:pt x="7211785" y="0"/>
                </a:cubicBezTo>
                <a:cubicBezTo>
                  <a:pt x="7332944" y="-32458"/>
                  <a:pt x="7447981" y="42450"/>
                  <a:pt x="7581029" y="0"/>
                </a:cubicBezTo>
                <a:cubicBezTo>
                  <a:pt x="7714077" y="-42450"/>
                  <a:pt x="7995470" y="68185"/>
                  <a:pt x="8261821" y="0"/>
                </a:cubicBezTo>
                <a:cubicBezTo>
                  <a:pt x="8528172" y="-68185"/>
                  <a:pt x="8739490" y="46539"/>
                  <a:pt x="9046464" y="0"/>
                </a:cubicBezTo>
                <a:cubicBezTo>
                  <a:pt x="9353438" y="-46539"/>
                  <a:pt x="9308561" y="10223"/>
                  <a:pt x="9415707" y="0"/>
                </a:cubicBezTo>
                <a:cubicBezTo>
                  <a:pt x="9522853" y="-10223"/>
                  <a:pt x="10003562" y="14733"/>
                  <a:pt x="10384971" y="0"/>
                </a:cubicBezTo>
                <a:cubicBezTo>
                  <a:pt x="10419703" y="107049"/>
                  <a:pt x="10383906" y="312592"/>
                  <a:pt x="10384971" y="430505"/>
                </a:cubicBezTo>
                <a:cubicBezTo>
                  <a:pt x="10386036" y="548418"/>
                  <a:pt x="10373541" y="750672"/>
                  <a:pt x="10384971" y="834382"/>
                </a:cubicBezTo>
                <a:cubicBezTo>
                  <a:pt x="10396401" y="918092"/>
                  <a:pt x="10383392" y="1180647"/>
                  <a:pt x="10384971" y="1331460"/>
                </a:cubicBezTo>
                <a:cubicBezTo>
                  <a:pt x="10288168" y="1354078"/>
                  <a:pt x="10015852" y="1299899"/>
                  <a:pt x="9911878" y="1331460"/>
                </a:cubicBezTo>
                <a:cubicBezTo>
                  <a:pt x="9807904" y="1363021"/>
                  <a:pt x="9700720" y="1314063"/>
                  <a:pt x="9646484" y="1331460"/>
                </a:cubicBezTo>
                <a:cubicBezTo>
                  <a:pt x="9592248" y="1348857"/>
                  <a:pt x="9214634" y="1326427"/>
                  <a:pt x="8965692" y="1331460"/>
                </a:cubicBezTo>
                <a:cubicBezTo>
                  <a:pt x="8716750" y="1336493"/>
                  <a:pt x="8766984" y="1314681"/>
                  <a:pt x="8700298" y="1331460"/>
                </a:cubicBezTo>
                <a:cubicBezTo>
                  <a:pt x="8633612" y="1348239"/>
                  <a:pt x="8398865" y="1293130"/>
                  <a:pt x="8227205" y="1331460"/>
                </a:cubicBezTo>
                <a:cubicBezTo>
                  <a:pt x="8055545" y="1369790"/>
                  <a:pt x="7989855" y="1281286"/>
                  <a:pt x="7754112" y="1331460"/>
                </a:cubicBezTo>
                <a:cubicBezTo>
                  <a:pt x="7518369" y="1381634"/>
                  <a:pt x="7542204" y="1329019"/>
                  <a:pt x="7384868" y="1331460"/>
                </a:cubicBezTo>
                <a:cubicBezTo>
                  <a:pt x="7227532" y="1333901"/>
                  <a:pt x="6942153" y="1326127"/>
                  <a:pt x="6600226" y="1331460"/>
                </a:cubicBezTo>
                <a:cubicBezTo>
                  <a:pt x="6258299" y="1336793"/>
                  <a:pt x="6315881" y="1277155"/>
                  <a:pt x="6127133" y="1331460"/>
                </a:cubicBezTo>
                <a:cubicBezTo>
                  <a:pt x="5938385" y="1385765"/>
                  <a:pt x="5800545" y="1267951"/>
                  <a:pt x="5550190" y="1331460"/>
                </a:cubicBezTo>
                <a:cubicBezTo>
                  <a:pt x="5299835" y="1394969"/>
                  <a:pt x="5258883" y="1322786"/>
                  <a:pt x="5180947" y="1331460"/>
                </a:cubicBezTo>
                <a:cubicBezTo>
                  <a:pt x="5103011" y="1340134"/>
                  <a:pt x="4688585" y="1309055"/>
                  <a:pt x="4500154" y="1331460"/>
                </a:cubicBezTo>
                <a:cubicBezTo>
                  <a:pt x="4311723" y="1353865"/>
                  <a:pt x="4243012" y="1328265"/>
                  <a:pt x="4027061" y="1331460"/>
                </a:cubicBezTo>
                <a:cubicBezTo>
                  <a:pt x="3811110" y="1334655"/>
                  <a:pt x="3852561" y="1312913"/>
                  <a:pt x="3761667" y="1331460"/>
                </a:cubicBezTo>
                <a:cubicBezTo>
                  <a:pt x="3670773" y="1350007"/>
                  <a:pt x="3615402" y="1307132"/>
                  <a:pt x="3496274" y="1331460"/>
                </a:cubicBezTo>
                <a:cubicBezTo>
                  <a:pt x="3377146" y="1355788"/>
                  <a:pt x="3235564" y="1298749"/>
                  <a:pt x="3127030" y="1331460"/>
                </a:cubicBezTo>
                <a:cubicBezTo>
                  <a:pt x="3018496" y="1364171"/>
                  <a:pt x="2697671" y="1272627"/>
                  <a:pt x="2446238" y="1331460"/>
                </a:cubicBezTo>
                <a:cubicBezTo>
                  <a:pt x="2194805" y="1390293"/>
                  <a:pt x="1982538" y="1300533"/>
                  <a:pt x="1765445" y="1331460"/>
                </a:cubicBezTo>
                <a:cubicBezTo>
                  <a:pt x="1548352" y="1362387"/>
                  <a:pt x="1446483" y="1325181"/>
                  <a:pt x="1292352" y="1331460"/>
                </a:cubicBezTo>
                <a:cubicBezTo>
                  <a:pt x="1138221" y="1337739"/>
                  <a:pt x="671817" y="1264464"/>
                  <a:pt x="507710" y="1331460"/>
                </a:cubicBezTo>
                <a:cubicBezTo>
                  <a:pt x="343603" y="1398456"/>
                  <a:pt x="167735" y="1305202"/>
                  <a:pt x="0" y="1331460"/>
                </a:cubicBezTo>
                <a:cubicBezTo>
                  <a:pt x="-12384" y="1207868"/>
                  <a:pt x="35507" y="1083233"/>
                  <a:pt x="0" y="887640"/>
                </a:cubicBezTo>
                <a:cubicBezTo>
                  <a:pt x="-35507" y="692047"/>
                  <a:pt x="50858" y="614087"/>
                  <a:pt x="0" y="417191"/>
                </a:cubicBezTo>
                <a:cubicBezTo>
                  <a:pt x="-50858" y="220295"/>
                  <a:pt x="15201" y="142886"/>
                  <a:pt x="0" y="0"/>
                </a:cubicBezTo>
                <a:close/>
              </a:path>
            </a:pathLst>
          </a:custGeom>
          <a:noFill/>
          <a:ln w="28575">
            <a:solidFill>
              <a:srgbClr val="151C12"/>
            </a:solidFill>
            <a:extLst>
              <a:ext uri="{C807C97D-BFC1-408E-A445-0C87EB9F89A2}">
                <ask:lineSketchStyleProps xmlns:ask="http://schemas.microsoft.com/office/drawing/2018/sketchyshapes" sd="3211298361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en-US" dirty="0">
                <a:solidFill>
                  <a:srgbClr val="151C1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Before we start 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95C5BA-322D-611A-2BF7-0139F2C9FFA8}"/>
              </a:ext>
            </a:extLst>
          </p:cNvPr>
          <p:cNvSpPr txBox="1">
            <a:spLocks/>
          </p:cNvSpPr>
          <p:nvPr/>
        </p:nvSpPr>
        <p:spPr>
          <a:xfrm>
            <a:off x="838200" y="2194560"/>
            <a:ext cx="10515600" cy="4052854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Clr>
                <a:srgbClr val="78FD15"/>
              </a:buClr>
              <a:buNone/>
            </a:pPr>
            <a:endParaRPr lang="en-US" sz="4400" dirty="0">
              <a:solidFill>
                <a:srgbClr val="151C12"/>
              </a:solidFill>
              <a:latin typeface="Press Start 2P" panose="00000500000000000000" pitchFamily="2" charset="0"/>
              <a:ea typeface="Roboto" panose="02000000000000000000" pitchFamily="2" charset="0"/>
            </a:endParaRPr>
          </a:p>
          <a:p>
            <a:pPr marL="0" indent="0" algn="ctr">
              <a:lnSpc>
                <a:spcPct val="150000"/>
              </a:lnSpc>
              <a:buClr>
                <a:srgbClr val="78FD15"/>
              </a:buClr>
              <a:buNone/>
            </a:pPr>
            <a:r>
              <a:rPr lang="en-US" sz="4400" dirty="0">
                <a:solidFill>
                  <a:srgbClr val="E9FFD9"/>
                </a:solidFill>
                <a:latin typeface="Press Start 2P" panose="00000500000000000000" pitchFamily="2" charset="0"/>
                <a:ea typeface="Roboto" panose="02000000000000000000" pitchFamily="2" charset="0"/>
              </a:rPr>
              <a:t>THANK YOU </a:t>
            </a:r>
          </a:p>
          <a:p>
            <a:pPr marL="0" indent="0" algn="ctr">
              <a:lnSpc>
                <a:spcPct val="150000"/>
              </a:lnSpc>
              <a:buClr>
                <a:srgbClr val="78FD15"/>
              </a:buClr>
              <a:buNone/>
            </a:pPr>
            <a:r>
              <a:rPr lang="en-US" sz="4400" dirty="0">
                <a:solidFill>
                  <a:srgbClr val="E9FFD9"/>
                </a:solidFill>
                <a:latin typeface="Press Start 2P" panose="00000500000000000000" pitchFamily="2" charset="0"/>
                <a:ea typeface="Roboto" panose="02000000000000000000" pitchFamily="2" charset="0"/>
              </a:rPr>
              <a:t>FOR PLAYING !</a:t>
            </a:r>
          </a:p>
        </p:txBody>
      </p:sp>
      <p:pic>
        <p:nvPicPr>
          <p:cNvPr id="21" name="Picture 20" descr="A red heart with black background&#10;&#10;Description automatically generated">
            <a:extLst>
              <a:ext uri="{FF2B5EF4-FFF2-40B4-BE49-F238E27FC236}">
                <a16:creationId xmlns:a16="http://schemas.microsoft.com/office/drawing/2014/main" id="{60AC8DF5-D69D-241A-DA33-D01EF684D2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4462" y="4506215"/>
            <a:ext cx="738062" cy="73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112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67BC19-5E45-896C-A7F6-A2B9FFE9C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None/>
            </a:pPr>
            <a:endParaRPr lang="en-US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81150B90-8AC4-A41B-4290-80DC6966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301397"/>
            <a:ext cx="10384971" cy="1331460"/>
          </a:xfrm>
          <a:custGeom>
            <a:avLst/>
            <a:gdLst>
              <a:gd name="connsiteX0" fmla="*/ 0 w 10384971"/>
              <a:gd name="connsiteY0" fmla="*/ 0 h 1331460"/>
              <a:gd name="connsiteX1" fmla="*/ 369243 w 10384971"/>
              <a:gd name="connsiteY1" fmla="*/ 0 h 1331460"/>
              <a:gd name="connsiteX2" fmla="*/ 738487 w 10384971"/>
              <a:gd name="connsiteY2" fmla="*/ 0 h 1331460"/>
              <a:gd name="connsiteX3" fmla="*/ 1107730 w 10384971"/>
              <a:gd name="connsiteY3" fmla="*/ 0 h 1331460"/>
              <a:gd name="connsiteX4" fmla="*/ 1684673 w 10384971"/>
              <a:gd name="connsiteY4" fmla="*/ 0 h 1331460"/>
              <a:gd name="connsiteX5" fmla="*/ 2469315 w 10384971"/>
              <a:gd name="connsiteY5" fmla="*/ 0 h 1331460"/>
              <a:gd name="connsiteX6" fmla="*/ 3150108 w 10384971"/>
              <a:gd name="connsiteY6" fmla="*/ 0 h 1331460"/>
              <a:gd name="connsiteX7" fmla="*/ 3519351 w 10384971"/>
              <a:gd name="connsiteY7" fmla="*/ 0 h 1331460"/>
              <a:gd name="connsiteX8" fmla="*/ 3888595 w 10384971"/>
              <a:gd name="connsiteY8" fmla="*/ 0 h 1331460"/>
              <a:gd name="connsiteX9" fmla="*/ 4361688 w 10384971"/>
              <a:gd name="connsiteY9" fmla="*/ 0 h 1331460"/>
              <a:gd name="connsiteX10" fmla="*/ 4627082 w 10384971"/>
              <a:gd name="connsiteY10" fmla="*/ 0 h 1331460"/>
              <a:gd name="connsiteX11" fmla="*/ 5204024 w 10384971"/>
              <a:gd name="connsiteY11" fmla="*/ 0 h 1331460"/>
              <a:gd name="connsiteX12" fmla="*/ 5677117 w 10384971"/>
              <a:gd name="connsiteY12" fmla="*/ 0 h 1331460"/>
              <a:gd name="connsiteX13" fmla="*/ 5942511 w 10384971"/>
              <a:gd name="connsiteY13" fmla="*/ 0 h 1331460"/>
              <a:gd name="connsiteX14" fmla="*/ 6311755 w 10384971"/>
              <a:gd name="connsiteY14" fmla="*/ 0 h 1331460"/>
              <a:gd name="connsiteX15" fmla="*/ 6577148 w 10384971"/>
              <a:gd name="connsiteY15" fmla="*/ 0 h 1331460"/>
              <a:gd name="connsiteX16" fmla="*/ 6842542 w 10384971"/>
              <a:gd name="connsiteY16" fmla="*/ 0 h 1331460"/>
              <a:gd name="connsiteX17" fmla="*/ 7211785 w 10384971"/>
              <a:gd name="connsiteY17" fmla="*/ 0 h 1331460"/>
              <a:gd name="connsiteX18" fmla="*/ 7581029 w 10384971"/>
              <a:gd name="connsiteY18" fmla="*/ 0 h 1331460"/>
              <a:gd name="connsiteX19" fmla="*/ 8261821 w 10384971"/>
              <a:gd name="connsiteY19" fmla="*/ 0 h 1331460"/>
              <a:gd name="connsiteX20" fmla="*/ 9046464 w 10384971"/>
              <a:gd name="connsiteY20" fmla="*/ 0 h 1331460"/>
              <a:gd name="connsiteX21" fmla="*/ 9415707 w 10384971"/>
              <a:gd name="connsiteY21" fmla="*/ 0 h 1331460"/>
              <a:gd name="connsiteX22" fmla="*/ 10384971 w 10384971"/>
              <a:gd name="connsiteY22" fmla="*/ 0 h 1331460"/>
              <a:gd name="connsiteX23" fmla="*/ 10384971 w 10384971"/>
              <a:gd name="connsiteY23" fmla="*/ 430505 h 1331460"/>
              <a:gd name="connsiteX24" fmla="*/ 10384971 w 10384971"/>
              <a:gd name="connsiteY24" fmla="*/ 834382 h 1331460"/>
              <a:gd name="connsiteX25" fmla="*/ 10384971 w 10384971"/>
              <a:gd name="connsiteY25" fmla="*/ 1331460 h 1331460"/>
              <a:gd name="connsiteX26" fmla="*/ 9911878 w 10384971"/>
              <a:gd name="connsiteY26" fmla="*/ 1331460 h 1331460"/>
              <a:gd name="connsiteX27" fmla="*/ 9646484 w 10384971"/>
              <a:gd name="connsiteY27" fmla="*/ 1331460 h 1331460"/>
              <a:gd name="connsiteX28" fmla="*/ 8965692 w 10384971"/>
              <a:gd name="connsiteY28" fmla="*/ 1331460 h 1331460"/>
              <a:gd name="connsiteX29" fmla="*/ 8700298 w 10384971"/>
              <a:gd name="connsiteY29" fmla="*/ 1331460 h 1331460"/>
              <a:gd name="connsiteX30" fmla="*/ 8227205 w 10384971"/>
              <a:gd name="connsiteY30" fmla="*/ 1331460 h 1331460"/>
              <a:gd name="connsiteX31" fmla="*/ 7754112 w 10384971"/>
              <a:gd name="connsiteY31" fmla="*/ 1331460 h 1331460"/>
              <a:gd name="connsiteX32" fmla="*/ 7384868 w 10384971"/>
              <a:gd name="connsiteY32" fmla="*/ 1331460 h 1331460"/>
              <a:gd name="connsiteX33" fmla="*/ 6600226 w 10384971"/>
              <a:gd name="connsiteY33" fmla="*/ 1331460 h 1331460"/>
              <a:gd name="connsiteX34" fmla="*/ 6127133 w 10384971"/>
              <a:gd name="connsiteY34" fmla="*/ 1331460 h 1331460"/>
              <a:gd name="connsiteX35" fmla="*/ 5550190 w 10384971"/>
              <a:gd name="connsiteY35" fmla="*/ 1331460 h 1331460"/>
              <a:gd name="connsiteX36" fmla="*/ 5180947 w 10384971"/>
              <a:gd name="connsiteY36" fmla="*/ 1331460 h 1331460"/>
              <a:gd name="connsiteX37" fmla="*/ 4500154 w 10384971"/>
              <a:gd name="connsiteY37" fmla="*/ 1331460 h 1331460"/>
              <a:gd name="connsiteX38" fmla="*/ 4027061 w 10384971"/>
              <a:gd name="connsiteY38" fmla="*/ 1331460 h 1331460"/>
              <a:gd name="connsiteX39" fmla="*/ 3761667 w 10384971"/>
              <a:gd name="connsiteY39" fmla="*/ 1331460 h 1331460"/>
              <a:gd name="connsiteX40" fmla="*/ 3496274 w 10384971"/>
              <a:gd name="connsiteY40" fmla="*/ 1331460 h 1331460"/>
              <a:gd name="connsiteX41" fmla="*/ 3127030 w 10384971"/>
              <a:gd name="connsiteY41" fmla="*/ 1331460 h 1331460"/>
              <a:gd name="connsiteX42" fmla="*/ 2446238 w 10384971"/>
              <a:gd name="connsiteY42" fmla="*/ 1331460 h 1331460"/>
              <a:gd name="connsiteX43" fmla="*/ 1765445 w 10384971"/>
              <a:gd name="connsiteY43" fmla="*/ 1331460 h 1331460"/>
              <a:gd name="connsiteX44" fmla="*/ 1292352 w 10384971"/>
              <a:gd name="connsiteY44" fmla="*/ 1331460 h 1331460"/>
              <a:gd name="connsiteX45" fmla="*/ 507710 w 10384971"/>
              <a:gd name="connsiteY45" fmla="*/ 1331460 h 1331460"/>
              <a:gd name="connsiteX46" fmla="*/ 0 w 10384971"/>
              <a:gd name="connsiteY46" fmla="*/ 1331460 h 1331460"/>
              <a:gd name="connsiteX47" fmla="*/ 0 w 10384971"/>
              <a:gd name="connsiteY47" fmla="*/ 887640 h 1331460"/>
              <a:gd name="connsiteX48" fmla="*/ 0 w 10384971"/>
              <a:gd name="connsiteY48" fmla="*/ 417191 h 1331460"/>
              <a:gd name="connsiteX49" fmla="*/ 0 w 10384971"/>
              <a:gd name="connsiteY49" fmla="*/ 0 h 13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384971" h="1331460" extrusionOk="0">
                <a:moveTo>
                  <a:pt x="0" y="0"/>
                </a:moveTo>
                <a:cubicBezTo>
                  <a:pt x="102316" y="-34213"/>
                  <a:pt x="225192" y="30372"/>
                  <a:pt x="369243" y="0"/>
                </a:cubicBezTo>
                <a:cubicBezTo>
                  <a:pt x="513294" y="-30372"/>
                  <a:pt x="578075" y="41361"/>
                  <a:pt x="738487" y="0"/>
                </a:cubicBezTo>
                <a:cubicBezTo>
                  <a:pt x="898899" y="-41361"/>
                  <a:pt x="1019032" y="27242"/>
                  <a:pt x="1107730" y="0"/>
                </a:cubicBezTo>
                <a:cubicBezTo>
                  <a:pt x="1196428" y="-27242"/>
                  <a:pt x="1420677" y="38891"/>
                  <a:pt x="1684673" y="0"/>
                </a:cubicBezTo>
                <a:cubicBezTo>
                  <a:pt x="1948669" y="-38891"/>
                  <a:pt x="2144317" y="34445"/>
                  <a:pt x="2469315" y="0"/>
                </a:cubicBezTo>
                <a:cubicBezTo>
                  <a:pt x="2794313" y="-34445"/>
                  <a:pt x="2909875" y="15782"/>
                  <a:pt x="3150108" y="0"/>
                </a:cubicBezTo>
                <a:cubicBezTo>
                  <a:pt x="3390341" y="-15782"/>
                  <a:pt x="3389488" y="42828"/>
                  <a:pt x="3519351" y="0"/>
                </a:cubicBezTo>
                <a:cubicBezTo>
                  <a:pt x="3649214" y="-42828"/>
                  <a:pt x="3727063" y="28223"/>
                  <a:pt x="3888595" y="0"/>
                </a:cubicBezTo>
                <a:cubicBezTo>
                  <a:pt x="4050127" y="-28223"/>
                  <a:pt x="4216778" y="9674"/>
                  <a:pt x="4361688" y="0"/>
                </a:cubicBezTo>
                <a:cubicBezTo>
                  <a:pt x="4506598" y="-9674"/>
                  <a:pt x="4550271" y="27351"/>
                  <a:pt x="4627082" y="0"/>
                </a:cubicBezTo>
                <a:cubicBezTo>
                  <a:pt x="4703893" y="-27351"/>
                  <a:pt x="4972799" y="57861"/>
                  <a:pt x="5204024" y="0"/>
                </a:cubicBezTo>
                <a:cubicBezTo>
                  <a:pt x="5435249" y="-57861"/>
                  <a:pt x="5449618" y="16043"/>
                  <a:pt x="5677117" y="0"/>
                </a:cubicBezTo>
                <a:cubicBezTo>
                  <a:pt x="5904616" y="-16043"/>
                  <a:pt x="5848812" y="11753"/>
                  <a:pt x="5942511" y="0"/>
                </a:cubicBezTo>
                <a:cubicBezTo>
                  <a:pt x="6036210" y="-11753"/>
                  <a:pt x="6208034" y="4713"/>
                  <a:pt x="6311755" y="0"/>
                </a:cubicBezTo>
                <a:cubicBezTo>
                  <a:pt x="6415476" y="-4713"/>
                  <a:pt x="6499350" y="15916"/>
                  <a:pt x="6577148" y="0"/>
                </a:cubicBezTo>
                <a:cubicBezTo>
                  <a:pt x="6654946" y="-15916"/>
                  <a:pt x="6789100" y="24914"/>
                  <a:pt x="6842542" y="0"/>
                </a:cubicBezTo>
                <a:cubicBezTo>
                  <a:pt x="6895984" y="-24914"/>
                  <a:pt x="7090626" y="32458"/>
                  <a:pt x="7211785" y="0"/>
                </a:cubicBezTo>
                <a:cubicBezTo>
                  <a:pt x="7332944" y="-32458"/>
                  <a:pt x="7447981" y="42450"/>
                  <a:pt x="7581029" y="0"/>
                </a:cubicBezTo>
                <a:cubicBezTo>
                  <a:pt x="7714077" y="-42450"/>
                  <a:pt x="7995470" y="68185"/>
                  <a:pt x="8261821" y="0"/>
                </a:cubicBezTo>
                <a:cubicBezTo>
                  <a:pt x="8528172" y="-68185"/>
                  <a:pt x="8739490" y="46539"/>
                  <a:pt x="9046464" y="0"/>
                </a:cubicBezTo>
                <a:cubicBezTo>
                  <a:pt x="9353438" y="-46539"/>
                  <a:pt x="9308561" y="10223"/>
                  <a:pt x="9415707" y="0"/>
                </a:cubicBezTo>
                <a:cubicBezTo>
                  <a:pt x="9522853" y="-10223"/>
                  <a:pt x="10003562" y="14733"/>
                  <a:pt x="10384971" y="0"/>
                </a:cubicBezTo>
                <a:cubicBezTo>
                  <a:pt x="10419703" y="107049"/>
                  <a:pt x="10383906" y="312592"/>
                  <a:pt x="10384971" y="430505"/>
                </a:cubicBezTo>
                <a:cubicBezTo>
                  <a:pt x="10386036" y="548418"/>
                  <a:pt x="10373541" y="750672"/>
                  <a:pt x="10384971" y="834382"/>
                </a:cubicBezTo>
                <a:cubicBezTo>
                  <a:pt x="10396401" y="918092"/>
                  <a:pt x="10383392" y="1180647"/>
                  <a:pt x="10384971" y="1331460"/>
                </a:cubicBezTo>
                <a:cubicBezTo>
                  <a:pt x="10288168" y="1354078"/>
                  <a:pt x="10015852" y="1299899"/>
                  <a:pt x="9911878" y="1331460"/>
                </a:cubicBezTo>
                <a:cubicBezTo>
                  <a:pt x="9807904" y="1363021"/>
                  <a:pt x="9700720" y="1314063"/>
                  <a:pt x="9646484" y="1331460"/>
                </a:cubicBezTo>
                <a:cubicBezTo>
                  <a:pt x="9592248" y="1348857"/>
                  <a:pt x="9214634" y="1326427"/>
                  <a:pt x="8965692" y="1331460"/>
                </a:cubicBezTo>
                <a:cubicBezTo>
                  <a:pt x="8716750" y="1336493"/>
                  <a:pt x="8766984" y="1314681"/>
                  <a:pt x="8700298" y="1331460"/>
                </a:cubicBezTo>
                <a:cubicBezTo>
                  <a:pt x="8633612" y="1348239"/>
                  <a:pt x="8398865" y="1293130"/>
                  <a:pt x="8227205" y="1331460"/>
                </a:cubicBezTo>
                <a:cubicBezTo>
                  <a:pt x="8055545" y="1369790"/>
                  <a:pt x="7989855" y="1281286"/>
                  <a:pt x="7754112" y="1331460"/>
                </a:cubicBezTo>
                <a:cubicBezTo>
                  <a:pt x="7518369" y="1381634"/>
                  <a:pt x="7542204" y="1329019"/>
                  <a:pt x="7384868" y="1331460"/>
                </a:cubicBezTo>
                <a:cubicBezTo>
                  <a:pt x="7227532" y="1333901"/>
                  <a:pt x="6942153" y="1326127"/>
                  <a:pt x="6600226" y="1331460"/>
                </a:cubicBezTo>
                <a:cubicBezTo>
                  <a:pt x="6258299" y="1336793"/>
                  <a:pt x="6315881" y="1277155"/>
                  <a:pt x="6127133" y="1331460"/>
                </a:cubicBezTo>
                <a:cubicBezTo>
                  <a:pt x="5938385" y="1385765"/>
                  <a:pt x="5800545" y="1267951"/>
                  <a:pt x="5550190" y="1331460"/>
                </a:cubicBezTo>
                <a:cubicBezTo>
                  <a:pt x="5299835" y="1394969"/>
                  <a:pt x="5258883" y="1322786"/>
                  <a:pt x="5180947" y="1331460"/>
                </a:cubicBezTo>
                <a:cubicBezTo>
                  <a:pt x="5103011" y="1340134"/>
                  <a:pt x="4688585" y="1309055"/>
                  <a:pt x="4500154" y="1331460"/>
                </a:cubicBezTo>
                <a:cubicBezTo>
                  <a:pt x="4311723" y="1353865"/>
                  <a:pt x="4243012" y="1328265"/>
                  <a:pt x="4027061" y="1331460"/>
                </a:cubicBezTo>
                <a:cubicBezTo>
                  <a:pt x="3811110" y="1334655"/>
                  <a:pt x="3852561" y="1312913"/>
                  <a:pt x="3761667" y="1331460"/>
                </a:cubicBezTo>
                <a:cubicBezTo>
                  <a:pt x="3670773" y="1350007"/>
                  <a:pt x="3615402" y="1307132"/>
                  <a:pt x="3496274" y="1331460"/>
                </a:cubicBezTo>
                <a:cubicBezTo>
                  <a:pt x="3377146" y="1355788"/>
                  <a:pt x="3235564" y="1298749"/>
                  <a:pt x="3127030" y="1331460"/>
                </a:cubicBezTo>
                <a:cubicBezTo>
                  <a:pt x="3018496" y="1364171"/>
                  <a:pt x="2697671" y="1272627"/>
                  <a:pt x="2446238" y="1331460"/>
                </a:cubicBezTo>
                <a:cubicBezTo>
                  <a:pt x="2194805" y="1390293"/>
                  <a:pt x="1982538" y="1300533"/>
                  <a:pt x="1765445" y="1331460"/>
                </a:cubicBezTo>
                <a:cubicBezTo>
                  <a:pt x="1548352" y="1362387"/>
                  <a:pt x="1446483" y="1325181"/>
                  <a:pt x="1292352" y="1331460"/>
                </a:cubicBezTo>
                <a:cubicBezTo>
                  <a:pt x="1138221" y="1337739"/>
                  <a:pt x="671817" y="1264464"/>
                  <a:pt x="507710" y="1331460"/>
                </a:cubicBezTo>
                <a:cubicBezTo>
                  <a:pt x="343603" y="1398456"/>
                  <a:pt x="167735" y="1305202"/>
                  <a:pt x="0" y="1331460"/>
                </a:cubicBezTo>
                <a:cubicBezTo>
                  <a:pt x="-12384" y="1207868"/>
                  <a:pt x="35507" y="1083233"/>
                  <a:pt x="0" y="887640"/>
                </a:cubicBezTo>
                <a:cubicBezTo>
                  <a:pt x="-35507" y="692047"/>
                  <a:pt x="50858" y="614087"/>
                  <a:pt x="0" y="417191"/>
                </a:cubicBezTo>
                <a:cubicBezTo>
                  <a:pt x="-50858" y="220295"/>
                  <a:pt x="15201" y="142886"/>
                  <a:pt x="0" y="0"/>
                </a:cubicBezTo>
                <a:close/>
              </a:path>
            </a:pathLst>
          </a:custGeom>
          <a:noFill/>
          <a:ln w="28575">
            <a:solidFill>
              <a:srgbClr val="151C12"/>
            </a:solidFill>
            <a:extLst>
              <a:ext uri="{C807C97D-BFC1-408E-A445-0C87EB9F89A2}">
                <ask:lineSketchStyleProps xmlns:ask="http://schemas.microsoft.com/office/drawing/2018/sketchyshapes" sd="3211298361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en-US" dirty="0">
                <a:solidFill>
                  <a:srgbClr val="151C1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Before we start …</a:t>
            </a:r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4E1B7FDB-61EC-CED6-C347-3D3632444138}"/>
              </a:ext>
            </a:extLst>
          </p:cNvPr>
          <p:cNvSpPr txBox="1">
            <a:spLocks/>
          </p:cNvSpPr>
          <p:nvPr/>
        </p:nvSpPr>
        <p:spPr>
          <a:xfrm>
            <a:off x="838200" y="5247813"/>
            <a:ext cx="10515600" cy="880837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Clr>
                <a:srgbClr val="78FD15"/>
              </a:buClr>
              <a:buNone/>
            </a:pPr>
            <a:r>
              <a:rPr lang="en-US" b="1" dirty="0">
                <a:solidFill>
                  <a:srgbClr val="151C1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Lorenzo </a:t>
            </a:r>
            <a:r>
              <a:rPr lang="en-US" b="1" dirty="0" err="1">
                <a:solidFill>
                  <a:srgbClr val="151C1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Passaretti</a:t>
            </a:r>
            <a:endParaRPr lang="en-US" b="1" dirty="0">
              <a:solidFill>
                <a:srgbClr val="151C1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A7D9413-1558-0978-6D2B-93CF0F287B22}"/>
              </a:ext>
            </a:extLst>
          </p:cNvPr>
          <p:cNvGrpSpPr/>
          <p:nvPr/>
        </p:nvGrpSpPr>
        <p:grpSpPr>
          <a:xfrm>
            <a:off x="8527690" y="3429000"/>
            <a:ext cx="5521589" cy="5503151"/>
            <a:chOff x="8598448" y="3115339"/>
            <a:chExt cx="2959143" cy="2856473"/>
          </a:xfrm>
        </p:grpSpPr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98F3A4B7-7761-9DA7-B0EC-41F979A01258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69E86B5-33B0-9AAB-A398-87AD6ACE6DB5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AF9960D-26D6-8B61-28E2-38C81D2EB23C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0E4D85D4-CF86-D628-5B7E-9DF52239AED5}"/>
              </a:ext>
            </a:extLst>
          </p:cNvPr>
          <p:cNvGrpSpPr/>
          <p:nvPr/>
        </p:nvGrpSpPr>
        <p:grpSpPr>
          <a:xfrm>
            <a:off x="3049772" y="4232949"/>
            <a:ext cx="2574851" cy="2104036"/>
            <a:chOff x="8598448" y="3115339"/>
            <a:chExt cx="2959143" cy="2856473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4AAEC77B-13F5-142A-836D-15CBD5236CCB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DD90AA51-7912-39FF-D8BE-3E148D4669D7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84EA191-6F00-EA09-EBB1-883329412736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22A30AB-BC9A-4AD8-34EE-64CC9979F551}"/>
              </a:ext>
            </a:extLst>
          </p:cNvPr>
          <p:cNvGrpSpPr/>
          <p:nvPr/>
        </p:nvGrpSpPr>
        <p:grpSpPr>
          <a:xfrm>
            <a:off x="6439442" y="2449041"/>
            <a:ext cx="1584630" cy="1172236"/>
            <a:chOff x="8598448" y="3115339"/>
            <a:chExt cx="2959143" cy="2856473"/>
          </a:xfrm>
        </p:grpSpPr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FD45BE61-7352-2912-E5B5-FE9E3BFBB467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37B7901A-8686-C216-B75D-D7B34F47C7FC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C40AEE1-DB45-7B79-2E82-B9179F64D7E1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D03028A-43EB-4D17-1769-99BCE51D4740}"/>
              </a:ext>
            </a:extLst>
          </p:cNvPr>
          <p:cNvGrpSpPr/>
          <p:nvPr/>
        </p:nvGrpSpPr>
        <p:grpSpPr>
          <a:xfrm>
            <a:off x="1747319" y="2128439"/>
            <a:ext cx="686546" cy="641205"/>
            <a:chOff x="8598448" y="3115339"/>
            <a:chExt cx="2959143" cy="2856473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DC06FC66-F2A5-64D9-B12B-EE0C98D2C3F5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6965BCB7-C9E3-C9E3-9505-C692EA63F0DF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45D6B06A-3150-C80F-E25F-542EFA445CD2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3" name="Picture 2" descr="A colorful drum with sticks&#10;&#10;Description automatically generated">
            <a:extLst>
              <a:ext uri="{FF2B5EF4-FFF2-40B4-BE49-F238E27FC236}">
                <a16:creationId xmlns:a16="http://schemas.microsoft.com/office/drawing/2014/main" id="{F38E29B1-5CED-3E34-55F5-62BF2B15B7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1387" y="2264789"/>
            <a:ext cx="2688222" cy="2782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443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FE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7FF1A489-B8D6-5FC2-E8CE-5151C0F16928}"/>
              </a:ext>
            </a:extLst>
          </p:cNvPr>
          <p:cNvGrpSpPr/>
          <p:nvPr/>
        </p:nvGrpSpPr>
        <p:grpSpPr>
          <a:xfrm>
            <a:off x="8699794" y="3563941"/>
            <a:ext cx="5521589" cy="5503151"/>
            <a:chOff x="8598448" y="3115339"/>
            <a:chExt cx="2959143" cy="285647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D668784-DE61-269E-2754-E44EEAC03C19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C9B0F07A-AE38-54DF-B7BA-1AD364AE770B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94B82D60-CDCC-B7DA-7BD8-DD99DE2C517F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7834676-5C91-A8CB-0580-F45D0A776A2B}"/>
              </a:ext>
            </a:extLst>
          </p:cNvPr>
          <p:cNvGrpSpPr/>
          <p:nvPr/>
        </p:nvGrpSpPr>
        <p:grpSpPr>
          <a:xfrm>
            <a:off x="3221876" y="4367890"/>
            <a:ext cx="2574851" cy="2104036"/>
            <a:chOff x="8598448" y="3115339"/>
            <a:chExt cx="2959143" cy="2856473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3534A6AC-0DF8-EC56-A1A2-D351A476C78F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4A76B9D-D4DA-F90E-D8F6-95E9F1368D2E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17DDFBED-ADA1-9B36-1BF6-A1089C516092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2747C5C7-5BA7-F52F-5152-A8BFA226845A}"/>
              </a:ext>
            </a:extLst>
          </p:cNvPr>
          <p:cNvGrpSpPr/>
          <p:nvPr/>
        </p:nvGrpSpPr>
        <p:grpSpPr>
          <a:xfrm>
            <a:off x="6611546" y="2583982"/>
            <a:ext cx="1584630" cy="1172236"/>
            <a:chOff x="8598448" y="3115339"/>
            <a:chExt cx="2959143" cy="2856473"/>
          </a:xfrm>
        </p:grpSpPr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EAE498B-E1E0-0689-6B14-6AE3C5E78AA3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20876ACF-9724-83B0-78FC-A20E879E3300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FC12F02F-B671-5E89-39CB-414F4496D826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2FB488DE-DFEF-1713-5E30-61A234921FB2}"/>
              </a:ext>
            </a:extLst>
          </p:cNvPr>
          <p:cNvGrpSpPr/>
          <p:nvPr/>
        </p:nvGrpSpPr>
        <p:grpSpPr>
          <a:xfrm>
            <a:off x="1919423" y="2263380"/>
            <a:ext cx="686546" cy="641205"/>
            <a:chOff x="8598448" y="3115339"/>
            <a:chExt cx="2959143" cy="2856473"/>
          </a:xfrm>
        </p:grpSpPr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6309391F-47AB-1249-E38E-10608F6B96BF}"/>
                </a:ext>
              </a:extLst>
            </p:cNvPr>
            <p:cNvSpPr/>
            <p:nvPr/>
          </p:nvSpPr>
          <p:spPr>
            <a:xfrm>
              <a:off x="8598448" y="3115339"/>
              <a:ext cx="2959143" cy="2856473"/>
            </a:xfrm>
            <a:custGeom>
              <a:avLst/>
              <a:gdLst>
                <a:gd name="connsiteX0" fmla="*/ 0 w 2959143"/>
                <a:gd name="connsiteY0" fmla="*/ 1428237 h 2856473"/>
                <a:gd name="connsiteX1" fmla="*/ 1479572 w 2959143"/>
                <a:gd name="connsiteY1" fmla="*/ 0 h 2856473"/>
                <a:gd name="connsiteX2" fmla="*/ 2959144 w 2959143"/>
                <a:gd name="connsiteY2" fmla="*/ 1428237 h 2856473"/>
                <a:gd name="connsiteX3" fmla="*/ 1479572 w 2959143"/>
                <a:gd name="connsiteY3" fmla="*/ 2856474 h 2856473"/>
                <a:gd name="connsiteX4" fmla="*/ 0 w 2959143"/>
                <a:gd name="connsiteY4" fmla="*/ 1428237 h 28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59143" h="2856473" extrusionOk="0">
                  <a:moveTo>
                    <a:pt x="0" y="1428237"/>
                  </a:moveTo>
                  <a:cubicBezTo>
                    <a:pt x="-56477" y="692690"/>
                    <a:pt x="631492" y="29965"/>
                    <a:pt x="1479572" y="0"/>
                  </a:cubicBezTo>
                  <a:cubicBezTo>
                    <a:pt x="2335724" y="-5487"/>
                    <a:pt x="2939467" y="591077"/>
                    <a:pt x="2959144" y="1428237"/>
                  </a:cubicBezTo>
                  <a:cubicBezTo>
                    <a:pt x="2952567" y="2262876"/>
                    <a:pt x="2354372" y="2839423"/>
                    <a:pt x="1479572" y="2856474"/>
                  </a:cubicBezTo>
                  <a:cubicBezTo>
                    <a:pt x="579003" y="3038299"/>
                    <a:pt x="-170251" y="2333786"/>
                    <a:pt x="0" y="1428237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85C5591E-329E-4360-7860-D5C29AFB4CBE}"/>
                </a:ext>
              </a:extLst>
            </p:cNvPr>
            <p:cNvSpPr/>
            <p:nvPr/>
          </p:nvSpPr>
          <p:spPr>
            <a:xfrm>
              <a:off x="9006029" y="3604437"/>
              <a:ext cx="1860445" cy="2062575"/>
            </a:xfrm>
            <a:custGeom>
              <a:avLst/>
              <a:gdLst>
                <a:gd name="connsiteX0" fmla="*/ 0 w 1860445"/>
                <a:gd name="connsiteY0" fmla="*/ 1031288 h 2062575"/>
                <a:gd name="connsiteX1" fmla="*/ 930223 w 1860445"/>
                <a:gd name="connsiteY1" fmla="*/ 0 h 2062575"/>
                <a:gd name="connsiteX2" fmla="*/ 1860446 w 1860445"/>
                <a:gd name="connsiteY2" fmla="*/ 1031288 h 2062575"/>
                <a:gd name="connsiteX3" fmla="*/ 930223 w 1860445"/>
                <a:gd name="connsiteY3" fmla="*/ 2062576 h 2062575"/>
                <a:gd name="connsiteX4" fmla="*/ 0 w 1860445"/>
                <a:gd name="connsiteY4" fmla="*/ 1031288 h 2062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0445" h="2062575" extrusionOk="0">
                  <a:moveTo>
                    <a:pt x="0" y="1031288"/>
                  </a:moveTo>
                  <a:cubicBezTo>
                    <a:pt x="-14457" y="475353"/>
                    <a:pt x="374081" y="41064"/>
                    <a:pt x="930223" y="0"/>
                  </a:cubicBezTo>
                  <a:cubicBezTo>
                    <a:pt x="1549837" y="-14891"/>
                    <a:pt x="1817001" y="354937"/>
                    <a:pt x="1860446" y="1031288"/>
                  </a:cubicBezTo>
                  <a:cubicBezTo>
                    <a:pt x="1853011" y="1652682"/>
                    <a:pt x="1499724" y="2046087"/>
                    <a:pt x="930223" y="2062576"/>
                  </a:cubicBezTo>
                  <a:cubicBezTo>
                    <a:pt x="376793" y="2149065"/>
                    <a:pt x="-129601" y="1689731"/>
                    <a:pt x="0" y="1031288"/>
                  </a:cubicBezTo>
                  <a:close/>
                </a:path>
              </a:pathLst>
            </a:custGeom>
            <a:noFill/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C45D3AC7-E966-3B54-763A-12C24A58EB93}"/>
                </a:ext>
              </a:extLst>
            </p:cNvPr>
            <p:cNvSpPr/>
            <p:nvPr/>
          </p:nvSpPr>
          <p:spPr>
            <a:xfrm>
              <a:off x="9583732" y="4171506"/>
              <a:ext cx="1155152" cy="928435"/>
            </a:xfrm>
            <a:custGeom>
              <a:avLst/>
              <a:gdLst>
                <a:gd name="connsiteX0" fmla="*/ 0 w 1155152"/>
                <a:gd name="connsiteY0" fmla="*/ 464218 h 928435"/>
                <a:gd name="connsiteX1" fmla="*/ 577576 w 1155152"/>
                <a:gd name="connsiteY1" fmla="*/ 0 h 928435"/>
                <a:gd name="connsiteX2" fmla="*/ 1155152 w 1155152"/>
                <a:gd name="connsiteY2" fmla="*/ 464218 h 928435"/>
                <a:gd name="connsiteX3" fmla="*/ 577576 w 1155152"/>
                <a:gd name="connsiteY3" fmla="*/ 928436 h 928435"/>
                <a:gd name="connsiteX4" fmla="*/ 0 w 1155152"/>
                <a:gd name="connsiteY4" fmla="*/ 464218 h 928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52" h="928435" fill="none" extrusionOk="0">
                  <a:moveTo>
                    <a:pt x="0" y="464218"/>
                  </a:moveTo>
                  <a:cubicBezTo>
                    <a:pt x="78160" y="210067"/>
                    <a:pt x="214729" y="-629"/>
                    <a:pt x="577576" y="0"/>
                  </a:cubicBezTo>
                  <a:cubicBezTo>
                    <a:pt x="883042" y="-13922"/>
                    <a:pt x="1122696" y="201597"/>
                    <a:pt x="1155152" y="464218"/>
                  </a:cubicBezTo>
                  <a:cubicBezTo>
                    <a:pt x="1189683" y="648764"/>
                    <a:pt x="920338" y="962143"/>
                    <a:pt x="577576" y="928436"/>
                  </a:cubicBezTo>
                  <a:cubicBezTo>
                    <a:pt x="194118" y="905783"/>
                    <a:pt x="-31289" y="742432"/>
                    <a:pt x="0" y="464218"/>
                  </a:cubicBezTo>
                  <a:close/>
                </a:path>
                <a:path w="1155152" h="928435" stroke="0" extrusionOk="0">
                  <a:moveTo>
                    <a:pt x="0" y="464218"/>
                  </a:moveTo>
                  <a:cubicBezTo>
                    <a:pt x="-54333" y="259063"/>
                    <a:pt x="200161" y="56596"/>
                    <a:pt x="577576" y="0"/>
                  </a:cubicBezTo>
                  <a:cubicBezTo>
                    <a:pt x="916597" y="-2818"/>
                    <a:pt x="1147720" y="189570"/>
                    <a:pt x="1155152" y="464218"/>
                  </a:cubicBezTo>
                  <a:cubicBezTo>
                    <a:pt x="1153345" y="733197"/>
                    <a:pt x="967868" y="907347"/>
                    <a:pt x="577576" y="928436"/>
                  </a:cubicBezTo>
                  <a:cubicBezTo>
                    <a:pt x="231717" y="987006"/>
                    <a:pt x="-15420" y="731174"/>
                    <a:pt x="0" y="464218"/>
                  </a:cubicBezTo>
                  <a:close/>
                </a:path>
              </a:pathLst>
            </a:custGeom>
            <a:solidFill>
              <a:srgbClr val="78FD15">
                <a:alpha val="5000"/>
              </a:srgbClr>
            </a:solidFill>
            <a:ln w="76200">
              <a:solidFill>
                <a:srgbClr val="151C12">
                  <a:alpha val="5000"/>
                </a:srgbClr>
              </a:solidFill>
              <a:extLst>
                <a:ext uri="{C807C97D-BFC1-408E-A445-0C87EB9F89A2}">
                  <ask:lineSketchStyleProps xmlns:ask="http://schemas.microsoft.com/office/drawing/2018/sketchyshapes" sd="3346550763">
                    <a:prstGeom prst="ellipse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it-IT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GB"/>
            </a:p>
          </p:txBody>
        </p:sp>
      </p:grpSp>
      <p:sp>
        <p:nvSpPr>
          <p:cNvPr id="30" name="Title 1">
            <a:extLst>
              <a:ext uri="{FF2B5EF4-FFF2-40B4-BE49-F238E27FC236}">
                <a16:creationId xmlns:a16="http://schemas.microsoft.com/office/drawing/2014/main" id="{02FB6C62-4A62-AECE-8960-452EC868B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301397"/>
            <a:ext cx="10384971" cy="1331460"/>
          </a:xfrm>
          <a:custGeom>
            <a:avLst/>
            <a:gdLst>
              <a:gd name="connsiteX0" fmla="*/ 0 w 10384971"/>
              <a:gd name="connsiteY0" fmla="*/ 0 h 1331460"/>
              <a:gd name="connsiteX1" fmla="*/ 369243 w 10384971"/>
              <a:gd name="connsiteY1" fmla="*/ 0 h 1331460"/>
              <a:gd name="connsiteX2" fmla="*/ 738487 w 10384971"/>
              <a:gd name="connsiteY2" fmla="*/ 0 h 1331460"/>
              <a:gd name="connsiteX3" fmla="*/ 1107730 w 10384971"/>
              <a:gd name="connsiteY3" fmla="*/ 0 h 1331460"/>
              <a:gd name="connsiteX4" fmla="*/ 1684673 w 10384971"/>
              <a:gd name="connsiteY4" fmla="*/ 0 h 1331460"/>
              <a:gd name="connsiteX5" fmla="*/ 2469315 w 10384971"/>
              <a:gd name="connsiteY5" fmla="*/ 0 h 1331460"/>
              <a:gd name="connsiteX6" fmla="*/ 3150108 w 10384971"/>
              <a:gd name="connsiteY6" fmla="*/ 0 h 1331460"/>
              <a:gd name="connsiteX7" fmla="*/ 3519351 w 10384971"/>
              <a:gd name="connsiteY7" fmla="*/ 0 h 1331460"/>
              <a:gd name="connsiteX8" fmla="*/ 3888595 w 10384971"/>
              <a:gd name="connsiteY8" fmla="*/ 0 h 1331460"/>
              <a:gd name="connsiteX9" fmla="*/ 4361688 w 10384971"/>
              <a:gd name="connsiteY9" fmla="*/ 0 h 1331460"/>
              <a:gd name="connsiteX10" fmla="*/ 4627082 w 10384971"/>
              <a:gd name="connsiteY10" fmla="*/ 0 h 1331460"/>
              <a:gd name="connsiteX11" fmla="*/ 5204024 w 10384971"/>
              <a:gd name="connsiteY11" fmla="*/ 0 h 1331460"/>
              <a:gd name="connsiteX12" fmla="*/ 5677117 w 10384971"/>
              <a:gd name="connsiteY12" fmla="*/ 0 h 1331460"/>
              <a:gd name="connsiteX13" fmla="*/ 5942511 w 10384971"/>
              <a:gd name="connsiteY13" fmla="*/ 0 h 1331460"/>
              <a:gd name="connsiteX14" fmla="*/ 6311755 w 10384971"/>
              <a:gd name="connsiteY14" fmla="*/ 0 h 1331460"/>
              <a:gd name="connsiteX15" fmla="*/ 6577148 w 10384971"/>
              <a:gd name="connsiteY15" fmla="*/ 0 h 1331460"/>
              <a:gd name="connsiteX16" fmla="*/ 6842542 w 10384971"/>
              <a:gd name="connsiteY16" fmla="*/ 0 h 1331460"/>
              <a:gd name="connsiteX17" fmla="*/ 7211785 w 10384971"/>
              <a:gd name="connsiteY17" fmla="*/ 0 h 1331460"/>
              <a:gd name="connsiteX18" fmla="*/ 7581029 w 10384971"/>
              <a:gd name="connsiteY18" fmla="*/ 0 h 1331460"/>
              <a:gd name="connsiteX19" fmla="*/ 8261821 w 10384971"/>
              <a:gd name="connsiteY19" fmla="*/ 0 h 1331460"/>
              <a:gd name="connsiteX20" fmla="*/ 9046464 w 10384971"/>
              <a:gd name="connsiteY20" fmla="*/ 0 h 1331460"/>
              <a:gd name="connsiteX21" fmla="*/ 9415707 w 10384971"/>
              <a:gd name="connsiteY21" fmla="*/ 0 h 1331460"/>
              <a:gd name="connsiteX22" fmla="*/ 10384971 w 10384971"/>
              <a:gd name="connsiteY22" fmla="*/ 0 h 1331460"/>
              <a:gd name="connsiteX23" fmla="*/ 10384971 w 10384971"/>
              <a:gd name="connsiteY23" fmla="*/ 430505 h 1331460"/>
              <a:gd name="connsiteX24" fmla="*/ 10384971 w 10384971"/>
              <a:gd name="connsiteY24" fmla="*/ 834382 h 1331460"/>
              <a:gd name="connsiteX25" fmla="*/ 10384971 w 10384971"/>
              <a:gd name="connsiteY25" fmla="*/ 1331460 h 1331460"/>
              <a:gd name="connsiteX26" fmla="*/ 9911878 w 10384971"/>
              <a:gd name="connsiteY26" fmla="*/ 1331460 h 1331460"/>
              <a:gd name="connsiteX27" fmla="*/ 9646484 w 10384971"/>
              <a:gd name="connsiteY27" fmla="*/ 1331460 h 1331460"/>
              <a:gd name="connsiteX28" fmla="*/ 8965692 w 10384971"/>
              <a:gd name="connsiteY28" fmla="*/ 1331460 h 1331460"/>
              <a:gd name="connsiteX29" fmla="*/ 8700298 w 10384971"/>
              <a:gd name="connsiteY29" fmla="*/ 1331460 h 1331460"/>
              <a:gd name="connsiteX30" fmla="*/ 8227205 w 10384971"/>
              <a:gd name="connsiteY30" fmla="*/ 1331460 h 1331460"/>
              <a:gd name="connsiteX31" fmla="*/ 7754112 w 10384971"/>
              <a:gd name="connsiteY31" fmla="*/ 1331460 h 1331460"/>
              <a:gd name="connsiteX32" fmla="*/ 7384868 w 10384971"/>
              <a:gd name="connsiteY32" fmla="*/ 1331460 h 1331460"/>
              <a:gd name="connsiteX33" fmla="*/ 6600226 w 10384971"/>
              <a:gd name="connsiteY33" fmla="*/ 1331460 h 1331460"/>
              <a:gd name="connsiteX34" fmla="*/ 6127133 w 10384971"/>
              <a:gd name="connsiteY34" fmla="*/ 1331460 h 1331460"/>
              <a:gd name="connsiteX35" fmla="*/ 5550190 w 10384971"/>
              <a:gd name="connsiteY35" fmla="*/ 1331460 h 1331460"/>
              <a:gd name="connsiteX36" fmla="*/ 5180947 w 10384971"/>
              <a:gd name="connsiteY36" fmla="*/ 1331460 h 1331460"/>
              <a:gd name="connsiteX37" fmla="*/ 4500154 w 10384971"/>
              <a:gd name="connsiteY37" fmla="*/ 1331460 h 1331460"/>
              <a:gd name="connsiteX38" fmla="*/ 4027061 w 10384971"/>
              <a:gd name="connsiteY38" fmla="*/ 1331460 h 1331460"/>
              <a:gd name="connsiteX39" fmla="*/ 3761667 w 10384971"/>
              <a:gd name="connsiteY39" fmla="*/ 1331460 h 1331460"/>
              <a:gd name="connsiteX40" fmla="*/ 3496274 w 10384971"/>
              <a:gd name="connsiteY40" fmla="*/ 1331460 h 1331460"/>
              <a:gd name="connsiteX41" fmla="*/ 3127030 w 10384971"/>
              <a:gd name="connsiteY41" fmla="*/ 1331460 h 1331460"/>
              <a:gd name="connsiteX42" fmla="*/ 2446238 w 10384971"/>
              <a:gd name="connsiteY42" fmla="*/ 1331460 h 1331460"/>
              <a:gd name="connsiteX43" fmla="*/ 1765445 w 10384971"/>
              <a:gd name="connsiteY43" fmla="*/ 1331460 h 1331460"/>
              <a:gd name="connsiteX44" fmla="*/ 1292352 w 10384971"/>
              <a:gd name="connsiteY44" fmla="*/ 1331460 h 1331460"/>
              <a:gd name="connsiteX45" fmla="*/ 507710 w 10384971"/>
              <a:gd name="connsiteY45" fmla="*/ 1331460 h 1331460"/>
              <a:gd name="connsiteX46" fmla="*/ 0 w 10384971"/>
              <a:gd name="connsiteY46" fmla="*/ 1331460 h 1331460"/>
              <a:gd name="connsiteX47" fmla="*/ 0 w 10384971"/>
              <a:gd name="connsiteY47" fmla="*/ 887640 h 1331460"/>
              <a:gd name="connsiteX48" fmla="*/ 0 w 10384971"/>
              <a:gd name="connsiteY48" fmla="*/ 417191 h 1331460"/>
              <a:gd name="connsiteX49" fmla="*/ 0 w 10384971"/>
              <a:gd name="connsiteY49" fmla="*/ 0 h 13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384971" h="1331460" extrusionOk="0">
                <a:moveTo>
                  <a:pt x="0" y="0"/>
                </a:moveTo>
                <a:cubicBezTo>
                  <a:pt x="102316" y="-34213"/>
                  <a:pt x="225192" y="30372"/>
                  <a:pt x="369243" y="0"/>
                </a:cubicBezTo>
                <a:cubicBezTo>
                  <a:pt x="513294" y="-30372"/>
                  <a:pt x="578075" y="41361"/>
                  <a:pt x="738487" y="0"/>
                </a:cubicBezTo>
                <a:cubicBezTo>
                  <a:pt x="898899" y="-41361"/>
                  <a:pt x="1019032" y="27242"/>
                  <a:pt x="1107730" y="0"/>
                </a:cubicBezTo>
                <a:cubicBezTo>
                  <a:pt x="1196428" y="-27242"/>
                  <a:pt x="1420677" y="38891"/>
                  <a:pt x="1684673" y="0"/>
                </a:cubicBezTo>
                <a:cubicBezTo>
                  <a:pt x="1948669" y="-38891"/>
                  <a:pt x="2144317" y="34445"/>
                  <a:pt x="2469315" y="0"/>
                </a:cubicBezTo>
                <a:cubicBezTo>
                  <a:pt x="2794313" y="-34445"/>
                  <a:pt x="2909875" y="15782"/>
                  <a:pt x="3150108" y="0"/>
                </a:cubicBezTo>
                <a:cubicBezTo>
                  <a:pt x="3390341" y="-15782"/>
                  <a:pt x="3389488" y="42828"/>
                  <a:pt x="3519351" y="0"/>
                </a:cubicBezTo>
                <a:cubicBezTo>
                  <a:pt x="3649214" y="-42828"/>
                  <a:pt x="3727063" y="28223"/>
                  <a:pt x="3888595" y="0"/>
                </a:cubicBezTo>
                <a:cubicBezTo>
                  <a:pt x="4050127" y="-28223"/>
                  <a:pt x="4216778" y="9674"/>
                  <a:pt x="4361688" y="0"/>
                </a:cubicBezTo>
                <a:cubicBezTo>
                  <a:pt x="4506598" y="-9674"/>
                  <a:pt x="4550271" y="27351"/>
                  <a:pt x="4627082" y="0"/>
                </a:cubicBezTo>
                <a:cubicBezTo>
                  <a:pt x="4703893" y="-27351"/>
                  <a:pt x="4972799" y="57861"/>
                  <a:pt x="5204024" y="0"/>
                </a:cubicBezTo>
                <a:cubicBezTo>
                  <a:pt x="5435249" y="-57861"/>
                  <a:pt x="5449618" y="16043"/>
                  <a:pt x="5677117" y="0"/>
                </a:cubicBezTo>
                <a:cubicBezTo>
                  <a:pt x="5904616" y="-16043"/>
                  <a:pt x="5848812" y="11753"/>
                  <a:pt x="5942511" y="0"/>
                </a:cubicBezTo>
                <a:cubicBezTo>
                  <a:pt x="6036210" y="-11753"/>
                  <a:pt x="6208034" y="4713"/>
                  <a:pt x="6311755" y="0"/>
                </a:cubicBezTo>
                <a:cubicBezTo>
                  <a:pt x="6415476" y="-4713"/>
                  <a:pt x="6499350" y="15916"/>
                  <a:pt x="6577148" y="0"/>
                </a:cubicBezTo>
                <a:cubicBezTo>
                  <a:pt x="6654946" y="-15916"/>
                  <a:pt x="6789100" y="24914"/>
                  <a:pt x="6842542" y="0"/>
                </a:cubicBezTo>
                <a:cubicBezTo>
                  <a:pt x="6895984" y="-24914"/>
                  <a:pt x="7090626" y="32458"/>
                  <a:pt x="7211785" y="0"/>
                </a:cubicBezTo>
                <a:cubicBezTo>
                  <a:pt x="7332944" y="-32458"/>
                  <a:pt x="7447981" y="42450"/>
                  <a:pt x="7581029" y="0"/>
                </a:cubicBezTo>
                <a:cubicBezTo>
                  <a:pt x="7714077" y="-42450"/>
                  <a:pt x="7995470" y="68185"/>
                  <a:pt x="8261821" y="0"/>
                </a:cubicBezTo>
                <a:cubicBezTo>
                  <a:pt x="8528172" y="-68185"/>
                  <a:pt x="8739490" y="46539"/>
                  <a:pt x="9046464" y="0"/>
                </a:cubicBezTo>
                <a:cubicBezTo>
                  <a:pt x="9353438" y="-46539"/>
                  <a:pt x="9308561" y="10223"/>
                  <a:pt x="9415707" y="0"/>
                </a:cubicBezTo>
                <a:cubicBezTo>
                  <a:pt x="9522853" y="-10223"/>
                  <a:pt x="10003562" y="14733"/>
                  <a:pt x="10384971" y="0"/>
                </a:cubicBezTo>
                <a:cubicBezTo>
                  <a:pt x="10419703" y="107049"/>
                  <a:pt x="10383906" y="312592"/>
                  <a:pt x="10384971" y="430505"/>
                </a:cubicBezTo>
                <a:cubicBezTo>
                  <a:pt x="10386036" y="548418"/>
                  <a:pt x="10373541" y="750672"/>
                  <a:pt x="10384971" y="834382"/>
                </a:cubicBezTo>
                <a:cubicBezTo>
                  <a:pt x="10396401" y="918092"/>
                  <a:pt x="10383392" y="1180647"/>
                  <a:pt x="10384971" y="1331460"/>
                </a:cubicBezTo>
                <a:cubicBezTo>
                  <a:pt x="10288168" y="1354078"/>
                  <a:pt x="10015852" y="1299899"/>
                  <a:pt x="9911878" y="1331460"/>
                </a:cubicBezTo>
                <a:cubicBezTo>
                  <a:pt x="9807904" y="1363021"/>
                  <a:pt x="9700720" y="1314063"/>
                  <a:pt x="9646484" y="1331460"/>
                </a:cubicBezTo>
                <a:cubicBezTo>
                  <a:pt x="9592248" y="1348857"/>
                  <a:pt x="9214634" y="1326427"/>
                  <a:pt x="8965692" y="1331460"/>
                </a:cubicBezTo>
                <a:cubicBezTo>
                  <a:pt x="8716750" y="1336493"/>
                  <a:pt x="8766984" y="1314681"/>
                  <a:pt x="8700298" y="1331460"/>
                </a:cubicBezTo>
                <a:cubicBezTo>
                  <a:pt x="8633612" y="1348239"/>
                  <a:pt x="8398865" y="1293130"/>
                  <a:pt x="8227205" y="1331460"/>
                </a:cubicBezTo>
                <a:cubicBezTo>
                  <a:pt x="8055545" y="1369790"/>
                  <a:pt x="7989855" y="1281286"/>
                  <a:pt x="7754112" y="1331460"/>
                </a:cubicBezTo>
                <a:cubicBezTo>
                  <a:pt x="7518369" y="1381634"/>
                  <a:pt x="7542204" y="1329019"/>
                  <a:pt x="7384868" y="1331460"/>
                </a:cubicBezTo>
                <a:cubicBezTo>
                  <a:pt x="7227532" y="1333901"/>
                  <a:pt x="6942153" y="1326127"/>
                  <a:pt x="6600226" y="1331460"/>
                </a:cubicBezTo>
                <a:cubicBezTo>
                  <a:pt x="6258299" y="1336793"/>
                  <a:pt x="6315881" y="1277155"/>
                  <a:pt x="6127133" y="1331460"/>
                </a:cubicBezTo>
                <a:cubicBezTo>
                  <a:pt x="5938385" y="1385765"/>
                  <a:pt x="5800545" y="1267951"/>
                  <a:pt x="5550190" y="1331460"/>
                </a:cubicBezTo>
                <a:cubicBezTo>
                  <a:pt x="5299835" y="1394969"/>
                  <a:pt x="5258883" y="1322786"/>
                  <a:pt x="5180947" y="1331460"/>
                </a:cubicBezTo>
                <a:cubicBezTo>
                  <a:pt x="5103011" y="1340134"/>
                  <a:pt x="4688585" y="1309055"/>
                  <a:pt x="4500154" y="1331460"/>
                </a:cubicBezTo>
                <a:cubicBezTo>
                  <a:pt x="4311723" y="1353865"/>
                  <a:pt x="4243012" y="1328265"/>
                  <a:pt x="4027061" y="1331460"/>
                </a:cubicBezTo>
                <a:cubicBezTo>
                  <a:pt x="3811110" y="1334655"/>
                  <a:pt x="3852561" y="1312913"/>
                  <a:pt x="3761667" y="1331460"/>
                </a:cubicBezTo>
                <a:cubicBezTo>
                  <a:pt x="3670773" y="1350007"/>
                  <a:pt x="3615402" y="1307132"/>
                  <a:pt x="3496274" y="1331460"/>
                </a:cubicBezTo>
                <a:cubicBezTo>
                  <a:pt x="3377146" y="1355788"/>
                  <a:pt x="3235564" y="1298749"/>
                  <a:pt x="3127030" y="1331460"/>
                </a:cubicBezTo>
                <a:cubicBezTo>
                  <a:pt x="3018496" y="1364171"/>
                  <a:pt x="2697671" y="1272627"/>
                  <a:pt x="2446238" y="1331460"/>
                </a:cubicBezTo>
                <a:cubicBezTo>
                  <a:pt x="2194805" y="1390293"/>
                  <a:pt x="1982538" y="1300533"/>
                  <a:pt x="1765445" y="1331460"/>
                </a:cubicBezTo>
                <a:cubicBezTo>
                  <a:pt x="1548352" y="1362387"/>
                  <a:pt x="1446483" y="1325181"/>
                  <a:pt x="1292352" y="1331460"/>
                </a:cubicBezTo>
                <a:cubicBezTo>
                  <a:pt x="1138221" y="1337739"/>
                  <a:pt x="671817" y="1264464"/>
                  <a:pt x="507710" y="1331460"/>
                </a:cubicBezTo>
                <a:cubicBezTo>
                  <a:pt x="343603" y="1398456"/>
                  <a:pt x="167735" y="1305202"/>
                  <a:pt x="0" y="1331460"/>
                </a:cubicBezTo>
                <a:cubicBezTo>
                  <a:pt x="-12384" y="1207868"/>
                  <a:pt x="35507" y="1083233"/>
                  <a:pt x="0" y="887640"/>
                </a:cubicBezTo>
                <a:cubicBezTo>
                  <a:pt x="-35507" y="692047"/>
                  <a:pt x="50858" y="614087"/>
                  <a:pt x="0" y="417191"/>
                </a:cubicBezTo>
                <a:cubicBezTo>
                  <a:pt x="-50858" y="220295"/>
                  <a:pt x="15201" y="142886"/>
                  <a:pt x="0" y="0"/>
                </a:cubicBezTo>
                <a:close/>
              </a:path>
            </a:pathLst>
          </a:custGeom>
          <a:noFill/>
          <a:ln w="28575">
            <a:solidFill>
              <a:srgbClr val="151C12"/>
            </a:solidFill>
            <a:extLst>
              <a:ext uri="{C807C97D-BFC1-408E-A445-0C87EB9F89A2}">
                <ask:lineSketchStyleProps xmlns:ask="http://schemas.microsoft.com/office/drawing/2018/sketchyshapes" sd="3211298361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en-US" dirty="0">
                <a:solidFill>
                  <a:srgbClr val="151C12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Before we start …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295C5BA-322D-611A-2BF7-0139F2C9FFA8}"/>
              </a:ext>
            </a:extLst>
          </p:cNvPr>
          <p:cNvSpPr txBox="1">
            <a:spLocks/>
          </p:cNvSpPr>
          <p:nvPr/>
        </p:nvSpPr>
        <p:spPr>
          <a:xfrm>
            <a:off x="838200" y="2337247"/>
            <a:ext cx="10515600" cy="3791404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Clr>
                <a:srgbClr val="78FD15"/>
              </a:buClr>
              <a:buNone/>
            </a:pPr>
            <a:r>
              <a:rPr lang="en-US" dirty="0">
                <a:solidFill>
                  <a:srgbClr val="151C1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Download the </a:t>
            </a:r>
            <a:r>
              <a:rPr lang="en-US" b="1" dirty="0">
                <a:solidFill>
                  <a:srgbClr val="5ED80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base project</a:t>
            </a:r>
            <a:r>
              <a:rPr lang="en-US" dirty="0">
                <a:solidFill>
                  <a:srgbClr val="151C1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0" indent="0" algn="ctr">
              <a:lnSpc>
                <a:spcPct val="150000"/>
              </a:lnSpc>
              <a:buClr>
                <a:srgbClr val="78FD15"/>
              </a:buClr>
              <a:buNone/>
            </a:pPr>
            <a:r>
              <a:rPr lang="en-US" sz="5400" b="0" i="0" u="sng" strike="noStrike" dirty="0">
                <a:solidFill>
                  <a:srgbClr val="0563C1"/>
                </a:solidFill>
                <a:effectLst/>
                <a:latin typeface="Roboto" panose="02000000000000000000" pitchFamily="2" charset="0"/>
                <a:hlinkClick r:id="rId2"/>
              </a:rPr>
              <a:t>repository</a:t>
            </a:r>
            <a:endParaRPr lang="en-US" sz="5400" u="sng" dirty="0">
              <a:solidFill>
                <a:srgbClr val="151C1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74246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C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788C1-5CF0-754F-99A8-5441BCD60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514" y="301397"/>
            <a:ext cx="10384971" cy="1331460"/>
          </a:xfrm>
          <a:custGeom>
            <a:avLst/>
            <a:gdLst>
              <a:gd name="connsiteX0" fmla="*/ 0 w 10384971"/>
              <a:gd name="connsiteY0" fmla="*/ 0 h 1331460"/>
              <a:gd name="connsiteX1" fmla="*/ 369243 w 10384971"/>
              <a:gd name="connsiteY1" fmla="*/ 0 h 1331460"/>
              <a:gd name="connsiteX2" fmla="*/ 738487 w 10384971"/>
              <a:gd name="connsiteY2" fmla="*/ 0 h 1331460"/>
              <a:gd name="connsiteX3" fmla="*/ 1107730 w 10384971"/>
              <a:gd name="connsiteY3" fmla="*/ 0 h 1331460"/>
              <a:gd name="connsiteX4" fmla="*/ 1684673 w 10384971"/>
              <a:gd name="connsiteY4" fmla="*/ 0 h 1331460"/>
              <a:gd name="connsiteX5" fmla="*/ 2469315 w 10384971"/>
              <a:gd name="connsiteY5" fmla="*/ 0 h 1331460"/>
              <a:gd name="connsiteX6" fmla="*/ 3150108 w 10384971"/>
              <a:gd name="connsiteY6" fmla="*/ 0 h 1331460"/>
              <a:gd name="connsiteX7" fmla="*/ 3519351 w 10384971"/>
              <a:gd name="connsiteY7" fmla="*/ 0 h 1331460"/>
              <a:gd name="connsiteX8" fmla="*/ 3888595 w 10384971"/>
              <a:gd name="connsiteY8" fmla="*/ 0 h 1331460"/>
              <a:gd name="connsiteX9" fmla="*/ 4361688 w 10384971"/>
              <a:gd name="connsiteY9" fmla="*/ 0 h 1331460"/>
              <a:gd name="connsiteX10" fmla="*/ 4627082 w 10384971"/>
              <a:gd name="connsiteY10" fmla="*/ 0 h 1331460"/>
              <a:gd name="connsiteX11" fmla="*/ 5204024 w 10384971"/>
              <a:gd name="connsiteY11" fmla="*/ 0 h 1331460"/>
              <a:gd name="connsiteX12" fmla="*/ 5677117 w 10384971"/>
              <a:gd name="connsiteY12" fmla="*/ 0 h 1331460"/>
              <a:gd name="connsiteX13" fmla="*/ 5942511 w 10384971"/>
              <a:gd name="connsiteY13" fmla="*/ 0 h 1331460"/>
              <a:gd name="connsiteX14" fmla="*/ 6311755 w 10384971"/>
              <a:gd name="connsiteY14" fmla="*/ 0 h 1331460"/>
              <a:gd name="connsiteX15" fmla="*/ 6577148 w 10384971"/>
              <a:gd name="connsiteY15" fmla="*/ 0 h 1331460"/>
              <a:gd name="connsiteX16" fmla="*/ 6842542 w 10384971"/>
              <a:gd name="connsiteY16" fmla="*/ 0 h 1331460"/>
              <a:gd name="connsiteX17" fmla="*/ 7211785 w 10384971"/>
              <a:gd name="connsiteY17" fmla="*/ 0 h 1331460"/>
              <a:gd name="connsiteX18" fmla="*/ 7581029 w 10384971"/>
              <a:gd name="connsiteY18" fmla="*/ 0 h 1331460"/>
              <a:gd name="connsiteX19" fmla="*/ 8261821 w 10384971"/>
              <a:gd name="connsiteY19" fmla="*/ 0 h 1331460"/>
              <a:gd name="connsiteX20" fmla="*/ 9046464 w 10384971"/>
              <a:gd name="connsiteY20" fmla="*/ 0 h 1331460"/>
              <a:gd name="connsiteX21" fmla="*/ 9415707 w 10384971"/>
              <a:gd name="connsiteY21" fmla="*/ 0 h 1331460"/>
              <a:gd name="connsiteX22" fmla="*/ 10384971 w 10384971"/>
              <a:gd name="connsiteY22" fmla="*/ 0 h 1331460"/>
              <a:gd name="connsiteX23" fmla="*/ 10384971 w 10384971"/>
              <a:gd name="connsiteY23" fmla="*/ 430505 h 1331460"/>
              <a:gd name="connsiteX24" fmla="*/ 10384971 w 10384971"/>
              <a:gd name="connsiteY24" fmla="*/ 834382 h 1331460"/>
              <a:gd name="connsiteX25" fmla="*/ 10384971 w 10384971"/>
              <a:gd name="connsiteY25" fmla="*/ 1331460 h 1331460"/>
              <a:gd name="connsiteX26" fmla="*/ 9911878 w 10384971"/>
              <a:gd name="connsiteY26" fmla="*/ 1331460 h 1331460"/>
              <a:gd name="connsiteX27" fmla="*/ 9646484 w 10384971"/>
              <a:gd name="connsiteY27" fmla="*/ 1331460 h 1331460"/>
              <a:gd name="connsiteX28" fmla="*/ 8965692 w 10384971"/>
              <a:gd name="connsiteY28" fmla="*/ 1331460 h 1331460"/>
              <a:gd name="connsiteX29" fmla="*/ 8700298 w 10384971"/>
              <a:gd name="connsiteY29" fmla="*/ 1331460 h 1331460"/>
              <a:gd name="connsiteX30" fmla="*/ 8227205 w 10384971"/>
              <a:gd name="connsiteY30" fmla="*/ 1331460 h 1331460"/>
              <a:gd name="connsiteX31" fmla="*/ 7754112 w 10384971"/>
              <a:gd name="connsiteY31" fmla="*/ 1331460 h 1331460"/>
              <a:gd name="connsiteX32" fmla="*/ 7384868 w 10384971"/>
              <a:gd name="connsiteY32" fmla="*/ 1331460 h 1331460"/>
              <a:gd name="connsiteX33" fmla="*/ 6600226 w 10384971"/>
              <a:gd name="connsiteY33" fmla="*/ 1331460 h 1331460"/>
              <a:gd name="connsiteX34" fmla="*/ 6127133 w 10384971"/>
              <a:gd name="connsiteY34" fmla="*/ 1331460 h 1331460"/>
              <a:gd name="connsiteX35" fmla="*/ 5550190 w 10384971"/>
              <a:gd name="connsiteY35" fmla="*/ 1331460 h 1331460"/>
              <a:gd name="connsiteX36" fmla="*/ 5180947 w 10384971"/>
              <a:gd name="connsiteY36" fmla="*/ 1331460 h 1331460"/>
              <a:gd name="connsiteX37" fmla="*/ 4500154 w 10384971"/>
              <a:gd name="connsiteY37" fmla="*/ 1331460 h 1331460"/>
              <a:gd name="connsiteX38" fmla="*/ 4027061 w 10384971"/>
              <a:gd name="connsiteY38" fmla="*/ 1331460 h 1331460"/>
              <a:gd name="connsiteX39" fmla="*/ 3761667 w 10384971"/>
              <a:gd name="connsiteY39" fmla="*/ 1331460 h 1331460"/>
              <a:gd name="connsiteX40" fmla="*/ 3496274 w 10384971"/>
              <a:gd name="connsiteY40" fmla="*/ 1331460 h 1331460"/>
              <a:gd name="connsiteX41" fmla="*/ 3127030 w 10384971"/>
              <a:gd name="connsiteY41" fmla="*/ 1331460 h 1331460"/>
              <a:gd name="connsiteX42" fmla="*/ 2446238 w 10384971"/>
              <a:gd name="connsiteY42" fmla="*/ 1331460 h 1331460"/>
              <a:gd name="connsiteX43" fmla="*/ 1765445 w 10384971"/>
              <a:gd name="connsiteY43" fmla="*/ 1331460 h 1331460"/>
              <a:gd name="connsiteX44" fmla="*/ 1292352 w 10384971"/>
              <a:gd name="connsiteY44" fmla="*/ 1331460 h 1331460"/>
              <a:gd name="connsiteX45" fmla="*/ 507710 w 10384971"/>
              <a:gd name="connsiteY45" fmla="*/ 1331460 h 1331460"/>
              <a:gd name="connsiteX46" fmla="*/ 0 w 10384971"/>
              <a:gd name="connsiteY46" fmla="*/ 1331460 h 1331460"/>
              <a:gd name="connsiteX47" fmla="*/ 0 w 10384971"/>
              <a:gd name="connsiteY47" fmla="*/ 887640 h 1331460"/>
              <a:gd name="connsiteX48" fmla="*/ 0 w 10384971"/>
              <a:gd name="connsiteY48" fmla="*/ 417191 h 1331460"/>
              <a:gd name="connsiteX49" fmla="*/ 0 w 10384971"/>
              <a:gd name="connsiteY49" fmla="*/ 0 h 13314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0384971" h="1331460" extrusionOk="0">
                <a:moveTo>
                  <a:pt x="0" y="0"/>
                </a:moveTo>
                <a:cubicBezTo>
                  <a:pt x="102316" y="-34213"/>
                  <a:pt x="225192" y="30372"/>
                  <a:pt x="369243" y="0"/>
                </a:cubicBezTo>
                <a:cubicBezTo>
                  <a:pt x="513294" y="-30372"/>
                  <a:pt x="578075" y="41361"/>
                  <a:pt x="738487" y="0"/>
                </a:cubicBezTo>
                <a:cubicBezTo>
                  <a:pt x="898899" y="-41361"/>
                  <a:pt x="1019032" y="27242"/>
                  <a:pt x="1107730" y="0"/>
                </a:cubicBezTo>
                <a:cubicBezTo>
                  <a:pt x="1196428" y="-27242"/>
                  <a:pt x="1420677" y="38891"/>
                  <a:pt x="1684673" y="0"/>
                </a:cubicBezTo>
                <a:cubicBezTo>
                  <a:pt x="1948669" y="-38891"/>
                  <a:pt x="2144317" y="34445"/>
                  <a:pt x="2469315" y="0"/>
                </a:cubicBezTo>
                <a:cubicBezTo>
                  <a:pt x="2794313" y="-34445"/>
                  <a:pt x="2909875" y="15782"/>
                  <a:pt x="3150108" y="0"/>
                </a:cubicBezTo>
                <a:cubicBezTo>
                  <a:pt x="3390341" y="-15782"/>
                  <a:pt x="3389488" y="42828"/>
                  <a:pt x="3519351" y="0"/>
                </a:cubicBezTo>
                <a:cubicBezTo>
                  <a:pt x="3649214" y="-42828"/>
                  <a:pt x="3727063" y="28223"/>
                  <a:pt x="3888595" y="0"/>
                </a:cubicBezTo>
                <a:cubicBezTo>
                  <a:pt x="4050127" y="-28223"/>
                  <a:pt x="4216778" y="9674"/>
                  <a:pt x="4361688" y="0"/>
                </a:cubicBezTo>
                <a:cubicBezTo>
                  <a:pt x="4506598" y="-9674"/>
                  <a:pt x="4550271" y="27351"/>
                  <a:pt x="4627082" y="0"/>
                </a:cubicBezTo>
                <a:cubicBezTo>
                  <a:pt x="4703893" y="-27351"/>
                  <a:pt x="4972799" y="57861"/>
                  <a:pt x="5204024" y="0"/>
                </a:cubicBezTo>
                <a:cubicBezTo>
                  <a:pt x="5435249" y="-57861"/>
                  <a:pt x="5449618" y="16043"/>
                  <a:pt x="5677117" y="0"/>
                </a:cubicBezTo>
                <a:cubicBezTo>
                  <a:pt x="5904616" y="-16043"/>
                  <a:pt x="5848812" y="11753"/>
                  <a:pt x="5942511" y="0"/>
                </a:cubicBezTo>
                <a:cubicBezTo>
                  <a:pt x="6036210" y="-11753"/>
                  <a:pt x="6208034" y="4713"/>
                  <a:pt x="6311755" y="0"/>
                </a:cubicBezTo>
                <a:cubicBezTo>
                  <a:pt x="6415476" y="-4713"/>
                  <a:pt x="6499350" y="15916"/>
                  <a:pt x="6577148" y="0"/>
                </a:cubicBezTo>
                <a:cubicBezTo>
                  <a:pt x="6654946" y="-15916"/>
                  <a:pt x="6789100" y="24914"/>
                  <a:pt x="6842542" y="0"/>
                </a:cubicBezTo>
                <a:cubicBezTo>
                  <a:pt x="6895984" y="-24914"/>
                  <a:pt x="7090626" y="32458"/>
                  <a:pt x="7211785" y="0"/>
                </a:cubicBezTo>
                <a:cubicBezTo>
                  <a:pt x="7332944" y="-32458"/>
                  <a:pt x="7447981" y="42450"/>
                  <a:pt x="7581029" y="0"/>
                </a:cubicBezTo>
                <a:cubicBezTo>
                  <a:pt x="7714077" y="-42450"/>
                  <a:pt x="7995470" y="68185"/>
                  <a:pt x="8261821" y="0"/>
                </a:cubicBezTo>
                <a:cubicBezTo>
                  <a:pt x="8528172" y="-68185"/>
                  <a:pt x="8739490" y="46539"/>
                  <a:pt x="9046464" y="0"/>
                </a:cubicBezTo>
                <a:cubicBezTo>
                  <a:pt x="9353438" y="-46539"/>
                  <a:pt x="9308561" y="10223"/>
                  <a:pt x="9415707" y="0"/>
                </a:cubicBezTo>
                <a:cubicBezTo>
                  <a:pt x="9522853" y="-10223"/>
                  <a:pt x="10003562" y="14733"/>
                  <a:pt x="10384971" y="0"/>
                </a:cubicBezTo>
                <a:cubicBezTo>
                  <a:pt x="10419703" y="107049"/>
                  <a:pt x="10383906" y="312592"/>
                  <a:pt x="10384971" y="430505"/>
                </a:cubicBezTo>
                <a:cubicBezTo>
                  <a:pt x="10386036" y="548418"/>
                  <a:pt x="10373541" y="750672"/>
                  <a:pt x="10384971" y="834382"/>
                </a:cubicBezTo>
                <a:cubicBezTo>
                  <a:pt x="10396401" y="918092"/>
                  <a:pt x="10383392" y="1180647"/>
                  <a:pt x="10384971" y="1331460"/>
                </a:cubicBezTo>
                <a:cubicBezTo>
                  <a:pt x="10288168" y="1354078"/>
                  <a:pt x="10015852" y="1299899"/>
                  <a:pt x="9911878" y="1331460"/>
                </a:cubicBezTo>
                <a:cubicBezTo>
                  <a:pt x="9807904" y="1363021"/>
                  <a:pt x="9700720" y="1314063"/>
                  <a:pt x="9646484" y="1331460"/>
                </a:cubicBezTo>
                <a:cubicBezTo>
                  <a:pt x="9592248" y="1348857"/>
                  <a:pt x="9214634" y="1326427"/>
                  <a:pt x="8965692" y="1331460"/>
                </a:cubicBezTo>
                <a:cubicBezTo>
                  <a:pt x="8716750" y="1336493"/>
                  <a:pt x="8766984" y="1314681"/>
                  <a:pt x="8700298" y="1331460"/>
                </a:cubicBezTo>
                <a:cubicBezTo>
                  <a:pt x="8633612" y="1348239"/>
                  <a:pt x="8398865" y="1293130"/>
                  <a:pt x="8227205" y="1331460"/>
                </a:cubicBezTo>
                <a:cubicBezTo>
                  <a:pt x="8055545" y="1369790"/>
                  <a:pt x="7989855" y="1281286"/>
                  <a:pt x="7754112" y="1331460"/>
                </a:cubicBezTo>
                <a:cubicBezTo>
                  <a:pt x="7518369" y="1381634"/>
                  <a:pt x="7542204" y="1329019"/>
                  <a:pt x="7384868" y="1331460"/>
                </a:cubicBezTo>
                <a:cubicBezTo>
                  <a:pt x="7227532" y="1333901"/>
                  <a:pt x="6942153" y="1326127"/>
                  <a:pt x="6600226" y="1331460"/>
                </a:cubicBezTo>
                <a:cubicBezTo>
                  <a:pt x="6258299" y="1336793"/>
                  <a:pt x="6315881" y="1277155"/>
                  <a:pt x="6127133" y="1331460"/>
                </a:cubicBezTo>
                <a:cubicBezTo>
                  <a:pt x="5938385" y="1385765"/>
                  <a:pt x="5800545" y="1267951"/>
                  <a:pt x="5550190" y="1331460"/>
                </a:cubicBezTo>
                <a:cubicBezTo>
                  <a:pt x="5299835" y="1394969"/>
                  <a:pt x="5258883" y="1322786"/>
                  <a:pt x="5180947" y="1331460"/>
                </a:cubicBezTo>
                <a:cubicBezTo>
                  <a:pt x="5103011" y="1340134"/>
                  <a:pt x="4688585" y="1309055"/>
                  <a:pt x="4500154" y="1331460"/>
                </a:cubicBezTo>
                <a:cubicBezTo>
                  <a:pt x="4311723" y="1353865"/>
                  <a:pt x="4243012" y="1328265"/>
                  <a:pt x="4027061" y="1331460"/>
                </a:cubicBezTo>
                <a:cubicBezTo>
                  <a:pt x="3811110" y="1334655"/>
                  <a:pt x="3852561" y="1312913"/>
                  <a:pt x="3761667" y="1331460"/>
                </a:cubicBezTo>
                <a:cubicBezTo>
                  <a:pt x="3670773" y="1350007"/>
                  <a:pt x="3615402" y="1307132"/>
                  <a:pt x="3496274" y="1331460"/>
                </a:cubicBezTo>
                <a:cubicBezTo>
                  <a:pt x="3377146" y="1355788"/>
                  <a:pt x="3235564" y="1298749"/>
                  <a:pt x="3127030" y="1331460"/>
                </a:cubicBezTo>
                <a:cubicBezTo>
                  <a:pt x="3018496" y="1364171"/>
                  <a:pt x="2697671" y="1272627"/>
                  <a:pt x="2446238" y="1331460"/>
                </a:cubicBezTo>
                <a:cubicBezTo>
                  <a:pt x="2194805" y="1390293"/>
                  <a:pt x="1982538" y="1300533"/>
                  <a:pt x="1765445" y="1331460"/>
                </a:cubicBezTo>
                <a:cubicBezTo>
                  <a:pt x="1548352" y="1362387"/>
                  <a:pt x="1446483" y="1325181"/>
                  <a:pt x="1292352" y="1331460"/>
                </a:cubicBezTo>
                <a:cubicBezTo>
                  <a:pt x="1138221" y="1337739"/>
                  <a:pt x="671817" y="1264464"/>
                  <a:pt x="507710" y="1331460"/>
                </a:cubicBezTo>
                <a:cubicBezTo>
                  <a:pt x="343603" y="1398456"/>
                  <a:pt x="167735" y="1305202"/>
                  <a:pt x="0" y="1331460"/>
                </a:cubicBezTo>
                <a:cubicBezTo>
                  <a:pt x="-12384" y="1207868"/>
                  <a:pt x="35507" y="1083233"/>
                  <a:pt x="0" y="887640"/>
                </a:cubicBezTo>
                <a:cubicBezTo>
                  <a:pt x="-35507" y="692047"/>
                  <a:pt x="50858" y="614087"/>
                  <a:pt x="0" y="417191"/>
                </a:cubicBezTo>
                <a:cubicBezTo>
                  <a:pt x="-50858" y="220295"/>
                  <a:pt x="15201" y="142886"/>
                  <a:pt x="0" y="0"/>
                </a:cubicBezTo>
                <a:close/>
              </a:path>
            </a:pathLst>
          </a:custGeom>
          <a:noFill/>
          <a:ln w="28575">
            <a:solidFill>
              <a:srgbClr val="F4FFEB"/>
            </a:solidFill>
            <a:extLst>
              <a:ext uri="{C807C97D-BFC1-408E-A445-0C87EB9F89A2}">
                <ask:lineSketchStyleProps xmlns:ask="http://schemas.microsoft.com/office/drawing/2018/sketchyshapes" sd="3211298361">
                  <ask:type>
                    <ask:lineSketchScribble/>
                  </ask:type>
                </ask:lineSketchStyleProps>
              </a:ext>
            </a:extLst>
          </a:ln>
        </p:spPr>
        <p:txBody>
          <a:bodyPr/>
          <a:lstStyle/>
          <a:p>
            <a:pPr algn="ctr"/>
            <a:r>
              <a:rPr lang="it-IT" dirty="0">
                <a:solidFill>
                  <a:srgbClr val="F4FFEB"/>
                </a:solidFill>
                <a:latin typeface="Roboto Mono" panose="00000009000000000000" pitchFamily="49" charset="0"/>
                <a:ea typeface="Roboto Mono" panose="00000009000000000000" pitchFamily="49" charset="0"/>
              </a:rPr>
              <a:t>Tasks</a:t>
            </a:r>
            <a:endParaRPr lang="en-GB" dirty="0">
              <a:solidFill>
                <a:srgbClr val="F4FFEB"/>
              </a:solidFill>
              <a:latin typeface="Roboto Mono" panose="00000009000000000000" pitchFamily="49" charset="0"/>
              <a:ea typeface="Roboto Mono" panose="00000009000000000000" pitchFamily="49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3485E1-55B6-8458-F24B-E2AB98F89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7246"/>
            <a:ext cx="10515600" cy="3834953"/>
          </a:xfrm>
          <a:noFill/>
        </p:spPr>
        <p:txBody>
          <a:bodyPr>
            <a:normAutofit lnSpcReduction="10000"/>
          </a:bodyPr>
          <a:lstStyle/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Implement the “</a:t>
            </a:r>
            <a:r>
              <a:rPr lang="en-GB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GoodSpaceship</a:t>
            </a: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” movement and collision logic </a:t>
            </a:r>
          </a:p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lvl="1"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Shift right or left based on how the phone is inclined ​</a:t>
            </a:r>
          </a:p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Implement a registration form with username and score fields</a:t>
            </a:r>
          </a:p>
          <a:p>
            <a:pPr lvl="1"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Show the form when the player has completed the game</a:t>
            </a:r>
          </a:p>
          <a:p>
            <a:pPr lvl="1"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Save the info using the Shared Preferences or the Database option</a:t>
            </a:r>
          </a:p>
          <a:p>
            <a:pPr lvl="1"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EXTRA: implement score logic</a:t>
            </a:r>
          </a:p>
          <a:p>
            <a:pPr marL="0" indent="0" algn="just">
              <a:buClr>
                <a:srgbClr val="78FD15"/>
              </a:buClr>
              <a:buNone/>
            </a:pPr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4771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C1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3A438096-E7EC-D067-65E9-26FC5B44F472}"/>
              </a:ext>
            </a:extLst>
          </p:cNvPr>
          <p:cNvSpPr/>
          <p:nvPr/>
        </p:nvSpPr>
        <p:spPr>
          <a:xfrm>
            <a:off x="1749286" y="3727174"/>
            <a:ext cx="8786191" cy="2760712"/>
          </a:xfrm>
          <a:custGeom>
            <a:avLst/>
            <a:gdLst>
              <a:gd name="connsiteX0" fmla="*/ 0 w 6764945"/>
              <a:gd name="connsiteY0" fmla="*/ 412381 h 2474236"/>
              <a:gd name="connsiteX1" fmla="*/ 412381 w 6764945"/>
              <a:gd name="connsiteY1" fmla="*/ 0 h 2474236"/>
              <a:gd name="connsiteX2" fmla="*/ 1125203 w 6764945"/>
              <a:gd name="connsiteY2" fmla="*/ 0 h 2474236"/>
              <a:gd name="connsiteX3" fmla="*/ 1778623 w 6764945"/>
              <a:gd name="connsiteY3" fmla="*/ 0 h 2474236"/>
              <a:gd name="connsiteX4" fmla="*/ 2372641 w 6764945"/>
              <a:gd name="connsiteY4" fmla="*/ 0 h 2474236"/>
              <a:gd name="connsiteX5" fmla="*/ 3085463 w 6764945"/>
              <a:gd name="connsiteY5" fmla="*/ 0 h 2474236"/>
              <a:gd name="connsiteX6" fmla="*/ 3560678 w 6764945"/>
              <a:gd name="connsiteY6" fmla="*/ 0 h 2474236"/>
              <a:gd name="connsiteX7" fmla="*/ 4095294 w 6764945"/>
              <a:gd name="connsiteY7" fmla="*/ 0 h 2474236"/>
              <a:gd name="connsiteX8" fmla="*/ 4511107 w 6764945"/>
              <a:gd name="connsiteY8" fmla="*/ 0 h 2474236"/>
              <a:gd name="connsiteX9" fmla="*/ 5164527 w 6764945"/>
              <a:gd name="connsiteY9" fmla="*/ 0 h 2474236"/>
              <a:gd name="connsiteX10" fmla="*/ 5817948 w 6764945"/>
              <a:gd name="connsiteY10" fmla="*/ 0 h 2474236"/>
              <a:gd name="connsiteX11" fmla="*/ 6352564 w 6764945"/>
              <a:gd name="connsiteY11" fmla="*/ 0 h 2474236"/>
              <a:gd name="connsiteX12" fmla="*/ 6764945 w 6764945"/>
              <a:gd name="connsiteY12" fmla="*/ 412381 h 2474236"/>
              <a:gd name="connsiteX13" fmla="*/ 6764945 w 6764945"/>
              <a:gd name="connsiteY13" fmla="*/ 995195 h 2474236"/>
              <a:gd name="connsiteX14" fmla="*/ 6764945 w 6764945"/>
              <a:gd name="connsiteY14" fmla="*/ 1528525 h 2474236"/>
              <a:gd name="connsiteX15" fmla="*/ 6764945 w 6764945"/>
              <a:gd name="connsiteY15" fmla="*/ 2061855 h 2474236"/>
              <a:gd name="connsiteX16" fmla="*/ 6352564 w 6764945"/>
              <a:gd name="connsiteY16" fmla="*/ 2474236 h 2474236"/>
              <a:gd name="connsiteX17" fmla="*/ 5877349 w 6764945"/>
              <a:gd name="connsiteY17" fmla="*/ 2474236 h 2474236"/>
              <a:gd name="connsiteX18" fmla="*/ 5461537 w 6764945"/>
              <a:gd name="connsiteY18" fmla="*/ 2474236 h 2474236"/>
              <a:gd name="connsiteX19" fmla="*/ 4808116 w 6764945"/>
              <a:gd name="connsiteY19" fmla="*/ 2474236 h 2474236"/>
              <a:gd name="connsiteX20" fmla="*/ 4332902 w 6764945"/>
              <a:gd name="connsiteY20" fmla="*/ 2474236 h 2474236"/>
              <a:gd name="connsiteX21" fmla="*/ 3857687 w 6764945"/>
              <a:gd name="connsiteY21" fmla="*/ 2474236 h 2474236"/>
              <a:gd name="connsiteX22" fmla="*/ 3382473 w 6764945"/>
              <a:gd name="connsiteY22" fmla="*/ 2474236 h 2474236"/>
              <a:gd name="connsiteX23" fmla="*/ 2907258 w 6764945"/>
              <a:gd name="connsiteY23" fmla="*/ 2474236 h 2474236"/>
              <a:gd name="connsiteX24" fmla="*/ 2194436 w 6764945"/>
              <a:gd name="connsiteY24" fmla="*/ 2474236 h 2474236"/>
              <a:gd name="connsiteX25" fmla="*/ 1600418 w 6764945"/>
              <a:gd name="connsiteY25" fmla="*/ 2474236 h 2474236"/>
              <a:gd name="connsiteX26" fmla="*/ 946997 w 6764945"/>
              <a:gd name="connsiteY26" fmla="*/ 2474236 h 2474236"/>
              <a:gd name="connsiteX27" fmla="*/ 412381 w 6764945"/>
              <a:gd name="connsiteY27" fmla="*/ 2474236 h 2474236"/>
              <a:gd name="connsiteX28" fmla="*/ 0 w 6764945"/>
              <a:gd name="connsiteY28" fmla="*/ 2061855 h 2474236"/>
              <a:gd name="connsiteX29" fmla="*/ 0 w 6764945"/>
              <a:gd name="connsiteY29" fmla="*/ 1528525 h 2474236"/>
              <a:gd name="connsiteX30" fmla="*/ 0 w 6764945"/>
              <a:gd name="connsiteY30" fmla="*/ 1011690 h 2474236"/>
              <a:gd name="connsiteX31" fmla="*/ 0 w 6764945"/>
              <a:gd name="connsiteY31" fmla="*/ 412381 h 24742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6764945" h="2474236" fill="none" extrusionOk="0">
                <a:moveTo>
                  <a:pt x="0" y="412381"/>
                </a:moveTo>
                <a:cubicBezTo>
                  <a:pt x="-21225" y="232675"/>
                  <a:pt x="158655" y="420"/>
                  <a:pt x="412381" y="0"/>
                </a:cubicBezTo>
                <a:cubicBezTo>
                  <a:pt x="622048" y="-42561"/>
                  <a:pt x="899326" y="41932"/>
                  <a:pt x="1125203" y="0"/>
                </a:cubicBezTo>
                <a:cubicBezTo>
                  <a:pt x="1351080" y="-41932"/>
                  <a:pt x="1535471" y="519"/>
                  <a:pt x="1778623" y="0"/>
                </a:cubicBezTo>
                <a:cubicBezTo>
                  <a:pt x="2021775" y="-519"/>
                  <a:pt x="2231882" y="45126"/>
                  <a:pt x="2372641" y="0"/>
                </a:cubicBezTo>
                <a:cubicBezTo>
                  <a:pt x="2513400" y="-45126"/>
                  <a:pt x="2877524" y="14378"/>
                  <a:pt x="3085463" y="0"/>
                </a:cubicBezTo>
                <a:cubicBezTo>
                  <a:pt x="3293402" y="-14378"/>
                  <a:pt x="3433190" y="53121"/>
                  <a:pt x="3560678" y="0"/>
                </a:cubicBezTo>
                <a:cubicBezTo>
                  <a:pt x="3688167" y="-53121"/>
                  <a:pt x="3910784" y="24014"/>
                  <a:pt x="4095294" y="0"/>
                </a:cubicBezTo>
                <a:cubicBezTo>
                  <a:pt x="4279804" y="-24014"/>
                  <a:pt x="4395601" y="15627"/>
                  <a:pt x="4511107" y="0"/>
                </a:cubicBezTo>
                <a:cubicBezTo>
                  <a:pt x="4626613" y="-15627"/>
                  <a:pt x="4862087" y="24229"/>
                  <a:pt x="5164527" y="0"/>
                </a:cubicBezTo>
                <a:cubicBezTo>
                  <a:pt x="5466967" y="-24229"/>
                  <a:pt x="5592176" y="46476"/>
                  <a:pt x="5817948" y="0"/>
                </a:cubicBezTo>
                <a:cubicBezTo>
                  <a:pt x="6043720" y="-46476"/>
                  <a:pt x="6183897" y="39058"/>
                  <a:pt x="6352564" y="0"/>
                </a:cubicBezTo>
                <a:cubicBezTo>
                  <a:pt x="6621860" y="-22895"/>
                  <a:pt x="6768367" y="188087"/>
                  <a:pt x="6764945" y="412381"/>
                </a:cubicBezTo>
                <a:cubicBezTo>
                  <a:pt x="6771902" y="620270"/>
                  <a:pt x="6698236" y="754132"/>
                  <a:pt x="6764945" y="995195"/>
                </a:cubicBezTo>
                <a:cubicBezTo>
                  <a:pt x="6831654" y="1236258"/>
                  <a:pt x="6726056" y="1354150"/>
                  <a:pt x="6764945" y="1528525"/>
                </a:cubicBezTo>
                <a:cubicBezTo>
                  <a:pt x="6803834" y="1702900"/>
                  <a:pt x="6747297" y="1846930"/>
                  <a:pt x="6764945" y="2061855"/>
                </a:cubicBezTo>
                <a:cubicBezTo>
                  <a:pt x="6802981" y="2243137"/>
                  <a:pt x="6564970" y="2481748"/>
                  <a:pt x="6352564" y="2474236"/>
                </a:cubicBezTo>
                <a:cubicBezTo>
                  <a:pt x="6162528" y="2475505"/>
                  <a:pt x="5985342" y="2426841"/>
                  <a:pt x="5877349" y="2474236"/>
                </a:cubicBezTo>
                <a:cubicBezTo>
                  <a:pt x="5769356" y="2521631"/>
                  <a:pt x="5647777" y="2461364"/>
                  <a:pt x="5461537" y="2474236"/>
                </a:cubicBezTo>
                <a:cubicBezTo>
                  <a:pt x="5275297" y="2487108"/>
                  <a:pt x="5035354" y="2457730"/>
                  <a:pt x="4808116" y="2474236"/>
                </a:cubicBezTo>
                <a:cubicBezTo>
                  <a:pt x="4580878" y="2490742"/>
                  <a:pt x="4514100" y="2439903"/>
                  <a:pt x="4332902" y="2474236"/>
                </a:cubicBezTo>
                <a:cubicBezTo>
                  <a:pt x="4151704" y="2508569"/>
                  <a:pt x="3981524" y="2439381"/>
                  <a:pt x="3857687" y="2474236"/>
                </a:cubicBezTo>
                <a:cubicBezTo>
                  <a:pt x="3733851" y="2509091"/>
                  <a:pt x="3556963" y="2421498"/>
                  <a:pt x="3382473" y="2474236"/>
                </a:cubicBezTo>
                <a:cubicBezTo>
                  <a:pt x="3207983" y="2526974"/>
                  <a:pt x="3070910" y="2422084"/>
                  <a:pt x="2907258" y="2474236"/>
                </a:cubicBezTo>
                <a:cubicBezTo>
                  <a:pt x="2743606" y="2526388"/>
                  <a:pt x="2381268" y="2431411"/>
                  <a:pt x="2194436" y="2474236"/>
                </a:cubicBezTo>
                <a:cubicBezTo>
                  <a:pt x="2007604" y="2517061"/>
                  <a:pt x="1801110" y="2407940"/>
                  <a:pt x="1600418" y="2474236"/>
                </a:cubicBezTo>
                <a:cubicBezTo>
                  <a:pt x="1399726" y="2540532"/>
                  <a:pt x="1133362" y="2473343"/>
                  <a:pt x="946997" y="2474236"/>
                </a:cubicBezTo>
                <a:cubicBezTo>
                  <a:pt x="760632" y="2475129"/>
                  <a:pt x="579703" y="2450412"/>
                  <a:pt x="412381" y="2474236"/>
                </a:cubicBezTo>
                <a:cubicBezTo>
                  <a:pt x="210050" y="2410977"/>
                  <a:pt x="-9250" y="2230340"/>
                  <a:pt x="0" y="2061855"/>
                </a:cubicBezTo>
                <a:cubicBezTo>
                  <a:pt x="-4735" y="1872126"/>
                  <a:pt x="12053" y="1657654"/>
                  <a:pt x="0" y="1528525"/>
                </a:cubicBezTo>
                <a:cubicBezTo>
                  <a:pt x="-12053" y="1399396"/>
                  <a:pt x="50155" y="1167994"/>
                  <a:pt x="0" y="1011690"/>
                </a:cubicBezTo>
                <a:cubicBezTo>
                  <a:pt x="-50155" y="855387"/>
                  <a:pt x="10295" y="692817"/>
                  <a:pt x="0" y="412381"/>
                </a:cubicBezTo>
                <a:close/>
              </a:path>
              <a:path w="6764945" h="2474236" stroke="0" extrusionOk="0">
                <a:moveTo>
                  <a:pt x="0" y="412381"/>
                </a:moveTo>
                <a:cubicBezTo>
                  <a:pt x="-674" y="173896"/>
                  <a:pt x="165505" y="-14516"/>
                  <a:pt x="412381" y="0"/>
                </a:cubicBezTo>
                <a:cubicBezTo>
                  <a:pt x="641444" y="-54759"/>
                  <a:pt x="728365" y="50303"/>
                  <a:pt x="1006399" y="0"/>
                </a:cubicBezTo>
                <a:cubicBezTo>
                  <a:pt x="1284433" y="-50303"/>
                  <a:pt x="1407750" y="62688"/>
                  <a:pt x="1719221" y="0"/>
                </a:cubicBezTo>
                <a:cubicBezTo>
                  <a:pt x="2030692" y="-62688"/>
                  <a:pt x="1961166" y="5722"/>
                  <a:pt x="2135034" y="0"/>
                </a:cubicBezTo>
                <a:cubicBezTo>
                  <a:pt x="2308902" y="-5722"/>
                  <a:pt x="2551866" y="45610"/>
                  <a:pt x="2788454" y="0"/>
                </a:cubicBezTo>
                <a:cubicBezTo>
                  <a:pt x="3025042" y="-45610"/>
                  <a:pt x="3201435" y="52533"/>
                  <a:pt x="3382473" y="0"/>
                </a:cubicBezTo>
                <a:cubicBezTo>
                  <a:pt x="3563511" y="-52533"/>
                  <a:pt x="3822486" y="56561"/>
                  <a:pt x="4035893" y="0"/>
                </a:cubicBezTo>
                <a:cubicBezTo>
                  <a:pt x="4249300" y="-56561"/>
                  <a:pt x="4431696" y="29779"/>
                  <a:pt x="4689313" y="0"/>
                </a:cubicBezTo>
                <a:cubicBezTo>
                  <a:pt x="4946930" y="-29779"/>
                  <a:pt x="4990832" y="2892"/>
                  <a:pt x="5105126" y="0"/>
                </a:cubicBezTo>
                <a:cubicBezTo>
                  <a:pt x="5219420" y="-2892"/>
                  <a:pt x="5669922" y="73661"/>
                  <a:pt x="5817948" y="0"/>
                </a:cubicBezTo>
                <a:cubicBezTo>
                  <a:pt x="5965974" y="-73661"/>
                  <a:pt x="6112247" y="63521"/>
                  <a:pt x="6352564" y="0"/>
                </a:cubicBezTo>
                <a:cubicBezTo>
                  <a:pt x="6597660" y="-66002"/>
                  <a:pt x="6772913" y="132472"/>
                  <a:pt x="6764945" y="412381"/>
                </a:cubicBezTo>
                <a:cubicBezTo>
                  <a:pt x="6813730" y="597171"/>
                  <a:pt x="6724232" y="707887"/>
                  <a:pt x="6764945" y="995195"/>
                </a:cubicBezTo>
                <a:cubicBezTo>
                  <a:pt x="6805658" y="1282503"/>
                  <a:pt x="6737146" y="1392073"/>
                  <a:pt x="6764945" y="1545020"/>
                </a:cubicBezTo>
                <a:cubicBezTo>
                  <a:pt x="6792744" y="1697967"/>
                  <a:pt x="6712976" y="1872529"/>
                  <a:pt x="6764945" y="2061855"/>
                </a:cubicBezTo>
                <a:cubicBezTo>
                  <a:pt x="6789624" y="2282066"/>
                  <a:pt x="6627490" y="2508121"/>
                  <a:pt x="6352564" y="2474236"/>
                </a:cubicBezTo>
                <a:cubicBezTo>
                  <a:pt x="6229041" y="2497392"/>
                  <a:pt x="6080043" y="2455804"/>
                  <a:pt x="5877349" y="2474236"/>
                </a:cubicBezTo>
                <a:cubicBezTo>
                  <a:pt x="5674656" y="2492668"/>
                  <a:pt x="5485205" y="2447602"/>
                  <a:pt x="5283331" y="2474236"/>
                </a:cubicBezTo>
                <a:cubicBezTo>
                  <a:pt x="5081457" y="2500870"/>
                  <a:pt x="4965625" y="2414514"/>
                  <a:pt x="4748715" y="2474236"/>
                </a:cubicBezTo>
                <a:cubicBezTo>
                  <a:pt x="4531805" y="2533958"/>
                  <a:pt x="4382588" y="2416855"/>
                  <a:pt x="4214098" y="2474236"/>
                </a:cubicBezTo>
                <a:cubicBezTo>
                  <a:pt x="4045608" y="2531617"/>
                  <a:pt x="3911585" y="2447121"/>
                  <a:pt x="3738883" y="2474236"/>
                </a:cubicBezTo>
                <a:cubicBezTo>
                  <a:pt x="3566182" y="2501351"/>
                  <a:pt x="3199583" y="2422619"/>
                  <a:pt x="3026062" y="2474236"/>
                </a:cubicBezTo>
                <a:cubicBezTo>
                  <a:pt x="2852541" y="2525853"/>
                  <a:pt x="2702815" y="2415890"/>
                  <a:pt x="2491445" y="2474236"/>
                </a:cubicBezTo>
                <a:cubicBezTo>
                  <a:pt x="2280075" y="2532582"/>
                  <a:pt x="2174830" y="2417882"/>
                  <a:pt x="2016230" y="2474236"/>
                </a:cubicBezTo>
                <a:cubicBezTo>
                  <a:pt x="1857631" y="2530590"/>
                  <a:pt x="1587265" y="2463165"/>
                  <a:pt x="1362810" y="2474236"/>
                </a:cubicBezTo>
                <a:cubicBezTo>
                  <a:pt x="1138355" y="2485307"/>
                  <a:pt x="836824" y="2418991"/>
                  <a:pt x="412381" y="2474236"/>
                </a:cubicBezTo>
                <a:cubicBezTo>
                  <a:pt x="174384" y="2465689"/>
                  <a:pt x="787" y="2244588"/>
                  <a:pt x="0" y="2061855"/>
                </a:cubicBezTo>
                <a:cubicBezTo>
                  <a:pt x="-4204" y="1857909"/>
                  <a:pt x="23972" y="1646827"/>
                  <a:pt x="0" y="1528525"/>
                </a:cubicBezTo>
                <a:cubicBezTo>
                  <a:pt x="-23972" y="1410223"/>
                  <a:pt x="44502" y="1118900"/>
                  <a:pt x="0" y="1011690"/>
                </a:cubicBezTo>
                <a:cubicBezTo>
                  <a:pt x="-44502" y="904481"/>
                  <a:pt x="34895" y="674091"/>
                  <a:pt x="0" y="412381"/>
                </a:cubicBezTo>
                <a:close/>
              </a:path>
            </a:pathLst>
          </a:custGeom>
          <a:solidFill>
            <a:schemeClr val="bg1"/>
          </a:solidFill>
          <a:ln>
            <a:extLst>
              <a:ext uri="{C807C97D-BFC1-408E-A445-0C87EB9F89A2}">
                <ask:lineSketchStyleProps xmlns:ask="http://schemas.microsoft.com/office/drawing/2018/sketchyshapes" sd="1956822401">
                  <a:custGeom>
                    <a:avLst/>
                    <a:gdLst>
                      <a:gd name="connsiteX0" fmla="*/ 0 w 8786191"/>
                      <a:gd name="connsiteY0" fmla="*/ 460127 h 2760712"/>
                      <a:gd name="connsiteX1" fmla="*/ 535593 w 8786191"/>
                      <a:gd name="connsiteY1" fmla="*/ 0 h 2760712"/>
                      <a:gd name="connsiteX2" fmla="*/ 1461393 w 8786191"/>
                      <a:gd name="connsiteY2" fmla="*/ 0 h 2760712"/>
                      <a:gd name="connsiteX3" fmla="*/ 2310044 w 8786191"/>
                      <a:gd name="connsiteY3" fmla="*/ 0 h 2760712"/>
                      <a:gd name="connsiteX4" fmla="*/ 3081544 w 8786191"/>
                      <a:gd name="connsiteY4" fmla="*/ 0 h 2760712"/>
                      <a:gd name="connsiteX5" fmla="*/ 4007344 w 8786191"/>
                      <a:gd name="connsiteY5" fmla="*/ 0 h 2760712"/>
                      <a:gd name="connsiteX6" fmla="*/ 4624545 w 8786191"/>
                      <a:gd name="connsiteY6" fmla="*/ 0 h 2760712"/>
                      <a:gd name="connsiteX7" fmla="*/ 5318895 w 8786191"/>
                      <a:gd name="connsiteY7" fmla="*/ 0 h 2760712"/>
                      <a:gd name="connsiteX8" fmla="*/ 5858946 w 8786191"/>
                      <a:gd name="connsiteY8" fmla="*/ 0 h 2760712"/>
                      <a:gd name="connsiteX9" fmla="*/ 6707596 w 8786191"/>
                      <a:gd name="connsiteY9" fmla="*/ 0 h 2760712"/>
                      <a:gd name="connsiteX10" fmla="*/ 7556248 w 8786191"/>
                      <a:gd name="connsiteY10" fmla="*/ 0 h 2760712"/>
                      <a:gd name="connsiteX11" fmla="*/ 8250597 w 8786191"/>
                      <a:gd name="connsiteY11" fmla="*/ 0 h 2760712"/>
                      <a:gd name="connsiteX12" fmla="*/ 8786191 w 8786191"/>
                      <a:gd name="connsiteY12" fmla="*/ 460127 h 2760712"/>
                      <a:gd name="connsiteX13" fmla="*/ 8786191 w 8786191"/>
                      <a:gd name="connsiteY13" fmla="*/ 1110422 h 2760712"/>
                      <a:gd name="connsiteX14" fmla="*/ 8786191 w 8786191"/>
                      <a:gd name="connsiteY14" fmla="*/ 1705503 h 2760712"/>
                      <a:gd name="connsiteX15" fmla="*/ 8786191 w 8786191"/>
                      <a:gd name="connsiteY15" fmla="*/ 2300584 h 2760712"/>
                      <a:gd name="connsiteX16" fmla="*/ 8250597 w 8786191"/>
                      <a:gd name="connsiteY16" fmla="*/ 2760712 h 2760712"/>
                      <a:gd name="connsiteX17" fmla="*/ 7633397 w 8786191"/>
                      <a:gd name="connsiteY17" fmla="*/ 2760712 h 2760712"/>
                      <a:gd name="connsiteX18" fmla="*/ 7093347 w 8786191"/>
                      <a:gd name="connsiteY18" fmla="*/ 2760712 h 2760712"/>
                      <a:gd name="connsiteX19" fmla="*/ 6244696 w 8786191"/>
                      <a:gd name="connsiteY19" fmla="*/ 2760712 h 2760712"/>
                      <a:gd name="connsiteX20" fmla="*/ 5627496 w 8786191"/>
                      <a:gd name="connsiteY20" fmla="*/ 2760712 h 2760712"/>
                      <a:gd name="connsiteX21" fmla="*/ 5010295 w 8786191"/>
                      <a:gd name="connsiteY21" fmla="*/ 2760712 h 2760712"/>
                      <a:gd name="connsiteX22" fmla="*/ 4393096 w 8786191"/>
                      <a:gd name="connsiteY22" fmla="*/ 2760712 h 2760712"/>
                      <a:gd name="connsiteX23" fmla="*/ 3775895 w 8786191"/>
                      <a:gd name="connsiteY23" fmla="*/ 2760712 h 2760712"/>
                      <a:gd name="connsiteX24" fmla="*/ 2850094 w 8786191"/>
                      <a:gd name="connsiteY24" fmla="*/ 2760712 h 2760712"/>
                      <a:gd name="connsiteX25" fmla="*/ 2078594 w 8786191"/>
                      <a:gd name="connsiteY25" fmla="*/ 2760712 h 2760712"/>
                      <a:gd name="connsiteX26" fmla="*/ 1229942 w 8786191"/>
                      <a:gd name="connsiteY26" fmla="*/ 2760712 h 2760712"/>
                      <a:gd name="connsiteX27" fmla="*/ 535593 w 8786191"/>
                      <a:gd name="connsiteY27" fmla="*/ 2760712 h 2760712"/>
                      <a:gd name="connsiteX28" fmla="*/ 0 w 8786191"/>
                      <a:gd name="connsiteY28" fmla="*/ 2300584 h 2760712"/>
                      <a:gd name="connsiteX29" fmla="*/ 0 w 8786191"/>
                      <a:gd name="connsiteY29" fmla="*/ 1705503 h 2760712"/>
                      <a:gd name="connsiteX30" fmla="*/ 0 w 8786191"/>
                      <a:gd name="connsiteY30" fmla="*/ 1128827 h 2760712"/>
                      <a:gd name="connsiteX31" fmla="*/ 0 w 8786191"/>
                      <a:gd name="connsiteY31" fmla="*/ 460127 h 2760712"/>
                      <a:gd name="connsiteX0" fmla="*/ 0 w 8786191"/>
                      <a:gd name="connsiteY0" fmla="*/ 460127 h 2760712"/>
                      <a:gd name="connsiteX1" fmla="*/ 535593 w 8786191"/>
                      <a:gd name="connsiteY1" fmla="*/ 0 h 2760712"/>
                      <a:gd name="connsiteX2" fmla="*/ 1307093 w 8786191"/>
                      <a:gd name="connsiteY2" fmla="*/ 0 h 2760712"/>
                      <a:gd name="connsiteX3" fmla="*/ 2232893 w 8786191"/>
                      <a:gd name="connsiteY3" fmla="*/ 0 h 2760712"/>
                      <a:gd name="connsiteX4" fmla="*/ 2772944 w 8786191"/>
                      <a:gd name="connsiteY4" fmla="*/ 0 h 2760712"/>
                      <a:gd name="connsiteX5" fmla="*/ 3621594 w 8786191"/>
                      <a:gd name="connsiteY5" fmla="*/ 0 h 2760712"/>
                      <a:gd name="connsiteX6" fmla="*/ 4393096 w 8786191"/>
                      <a:gd name="connsiteY6" fmla="*/ 0 h 2760712"/>
                      <a:gd name="connsiteX7" fmla="*/ 5241746 w 8786191"/>
                      <a:gd name="connsiteY7" fmla="*/ 0 h 2760712"/>
                      <a:gd name="connsiteX8" fmla="*/ 6090396 w 8786191"/>
                      <a:gd name="connsiteY8" fmla="*/ 0 h 2760712"/>
                      <a:gd name="connsiteX9" fmla="*/ 6630447 w 8786191"/>
                      <a:gd name="connsiteY9" fmla="*/ 0 h 2760712"/>
                      <a:gd name="connsiteX10" fmla="*/ 7556248 w 8786191"/>
                      <a:gd name="connsiteY10" fmla="*/ 0 h 2760712"/>
                      <a:gd name="connsiteX11" fmla="*/ 8250597 w 8786191"/>
                      <a:gd name="connsiteY11" fmla="*/ 0 h 2760712"/>
                      <a:gd name="connsiteX12" fmla="*/ 8786191 w 8786191"/>
                      <a:gd name="connsiteY12" fmla="*/ 460127 h 2760712"/>
                      <a:gd name="connsiteX13" fmla="*/ 8786191 w 8786191"/>
                      <a:gd name="connsiteY13" fmla="*/ 1110422 h 2760712"/>
                      <a:gd name="connsiteX14" fmla="*/ 8786191 w 8786191"/>
                      <a:gd name="connsiteY14" fmla="*/ 1723908 h 2760712"/>
                      <a:gd name="connsiteX15" fmla="*/ 8786191 w 8786191"/>
                      <a:gd name="connsiteY15" fmla="*/ 2300584 h 2760712"/>
                      <a:gd name="connsiteX16" fmla="*/ 8250597 w 8786191"/>
                      <a:gd name="connsiteY16" fmla="*/ 2760712 h 2760712"/>
                      <a:gd name="connsiteX17" fmla="*/ 7633397 w 8786191"/>
                      <a:gd name="connsiteY17" fmla="*/ 2760712 h 2760712"/>
                      <a:gd name="connsiteX18" fmla="*/ 6861896 w 8786191"/>
                      <a:gd name="connsiteY18" fmla="*/ 2760712 h 2760712"/>
                      <a:gd name="connsiteX19" fmla="*/ 6167547 w 8786191"/>
                      <a:gd name="connsiteY19" fmla="*/ 2760712 h 2760712"/>
                      <a:gd name="connsiteX20" fmla="*/ 5473196 w 8786191"/>
                      <a:gd name="connsiteY20" fmla="*/ 2760712 h 2760712"/>
                      <a:gd name="connsiteX21" fmla="*/ 4855995 w 8786191"/>
                      <a:gd name="connsiteY21" fmla="*/ 2760712 h 2760712"/>
                      <a:gd name="connsiteX22" fmla="*/ 3930195 w 8786191"/>
                      <a:gd name="connsiteY22" fmla="*/ 2760712 h 2760712"/>
                      <a:gd name="connsiteX23" fmla="*/ 3235844 w 8786191"/>
                      <a:gd name="connsiteY23" fmla="*/ 2760712 h 2760712"/>
                      <a:gd name="connsiteX24" fmla="*/ 2618643 w 8786191"/>
                      <a:gd name="connsiteY24" fmla="*/ 2760712 h 2760712"/>
                      <a:gd name="connsiteX25" fmla="*/ 1769993 w 8786191"/>
                      <a:gd name="connsiteY25" fmla="*/ 2760712 h 2760712"/>
                      <a:gd name="connsiteX26" fmla="*/ 535593 w 8786191"/>
                      <a:gd name="connsiteY26" fmla="*/ 2760712 h 2760712"/>
                      <a:gd name="connsiteX27" fmla="*/ 0 w 8786191"/>
                      <a:gd name="connsiteY27" fmla="*/ 2300584 h 2760712"/>
                      <a:gd name="connsiteX28" fmla="*/ 0 w 8786191"/>
                      <a:gd name="connsiteY28" fmla="*/ 1705503 h 2760712"/>
                      <a:gd name="connsiteX29" fmla="*/ 0 w 8786191"/>
                      <a:gd name="connsiteY29" fmla="*/ 1128827 h 2760712"/>
                      <a:gd name="connsiteX30" fmla="*/ 0 w 8786191"/>
                      <a:gd name="connsiteY30" fmla="*/ 460127 h 2760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</a:cxnLst>
                    <a:rect l="l" t="t" r="r" b="b"/>
                    <a:pathLst>
                      <a:path w="8786191" h="2760712" fill="none" extrusionOk="0">
                        <a:moveTo>
                          <a:pt x="0" y="460127"/>
                        </a:moveTo>
                        <a:cubicBezTo>
                          <a:pt x="-15360" y="214354"/>
                          <a:pt x="155602" y="-72701"/>
                          <a:pt x="535593" y="0"/>
                        </a:cubicBezTo>
                        <a:cubicBezTo>
                          <a:pt x="818528" y="-72480"/>
                          <a:pt x="1143352" y="12943"/>
                          <a:pt x="1461393" y="0"/>
                        </a:cubicBezTo>
                        <a:cubicBezTo>
                          <a:pt x="1766218" y="-16823"/>
                          <a:pt x="1998664" y="-24407"/>
                          <a:pt x="2310044" y="0"/>
                        </a:cubicBezTo>
                        <a:cubicBezTo>
                          <a:pt x="2633486" y="17661"/>
                          <a:pt x="2914912" y="41431"/>
                          <a:pt x="3081544" y="0"/>
                        </a:cubicBezTo>
                        <a:cubicBezTo>
                          <a:pt x="3316557" y="2391"/>
                          <a:pt x="3746130" y="52252"/>
                          <a:pt x="4007344" y="0"/>
                        </a:cubicBezTo>
                        <a:cubicBezTo>
                          <a:pt x="4277128" y="-8275"/>
                          <a:pt x="4459562" y="98663"/>
                          <a:pt x="4624545" y="0"/>
                        </a:cubicBezTo>
                        <a:cubicBezTo>
                          <a:pt x="4793407" y="-69135"/>
                          <a:pt x="5124029" y="34577"/>
                          <a:pt x="5318895" y="0"/>
                        </a:cubicBezTo>
                        <a:cubicBezTo>
                          <a:pt x="5546415" y="-11939"/>
                          <a:pt x="5718149" y="-2573"/>
                          <a:pt x="5858946" y="0"/>
                        </a:cubicBezTo>
                        <a:cubicBezTo>
                          <a:pt x="6011915" y="-7101"/>
                          <a:pt x="6284480" y="60018"/>
                          <a:pt x="6707596" y="0"/>
                        </a:cubicBezTo>
                        <a:cubicBezTo>
                          <a:pt x="7072243" y="-30970"/>
                          <a:pt x="7239729" y="91679"/>
                          <a:pt x="7556248" y="0"/>
                        </a:cubicBezTo>
                        <a:cubicBezTo>
                          <a:pt x="7859951" y="-77925"/>
                          <a:pt x="8068807" y="34955"/>
                          <a:pt x="8250597" y="0"/>
                        </a:cubicBezTo>
                        <a:cubicBezTo>
                          <a:pt x="8584302" y="-6668"/>
                          <a:pt x="8778631" y="173599"/>
                          <a:pt x="8786191" y="460127"/>
                        </a:cubicBezTo>
                        <a:cubicBezTo>
                          <a:pt x="8786413" y="643509"/>
                          <a:pt x="8688568" y="834950"/>
                          <a:pt x="8786191" y="1110422"/>
                        </a:cubicBezTo>
                        <a:cubicBezTo>
                          <a:pt x="8881421" y="1375912"/>
                          <a:pt x="8730276" y="1503919"/>
                          <a:pt x="8786191" y="1705503"/>
                        </a:cubicBezTo>
                        <a:cubicBezTo>
                          <a:pt x="8847620" y="1916277"/>
                          <a:pt x="8759450" y="2068668"/>
                          <a:pt x="8786191" y="2300584"/>
                        </a:cubicBezTo>
                        <a:cubicBezTo>
                          <a:pt x="8873313" y="2571758"/>
                          <a:pt x="8583113" y="2752061"/>
                          <a:pt x="8250597" y="2760712"/>
                        </a:cubicBezTo>
                        <a:cubicBezTo>
                          <a:pt x="7992055" y="2752749"/>
                          <a:pt x="7759383" y="2707615"/>
                          <a:pt x="7633397" y="2760712"/>
                        </a:cubicBezTo>
                        <a:cubicBezTo>
                          <a:pt x="7511863" y="2766995"/>
                          <a:pt x="7331292" y="2721103"/>
                          <a:pt x="7093347" y="2760712"/>
                        </a:cubicBezTo>
                        <a:cubicBezTo>
                          <a:pt x="6887001" y="2829673"/>
                          <a:pt x="6485287" y="2750423"/>
                          <a:pt x="6244696" y="2760712"/>
                        </a:cubicBezTo>
                        <a:cubicBezTo>
                          <a:pt x="5944662" y="2792390"/>
                          <a:pt x="5879841" y="2701336"/>
                          <a:pt x="5627496" y="2760712"/>
                        </a:cubicBezTo>
                        <a:cubicBezTo>
                          <a:pt x="5408782" y="2789372"/>
                          <a:pt x="5154412" y="2700133"/>
                          <a:pt x="5010295" y="2760712"/>
                        </a:cubicBezTo>
                        <a:cubicBezTo>
                          <a:pt x="4848992" y="2808165"/>
                          <a:pt x="4659870" y="2646333"/>
                          <a:pt x="4393096" y="2760712"/>
                        </a:cubicBezTo>
                        <a:cubicBezTo>
                          <a:pt x="4109105" y="2841308"/>
                          <a:pt x="3973901" y="2723563"/>
                          <a:pt x="3775895" y="2760712"/>
                        </a:cubicBezTo>
                        <a:cubicBezTo>
                          <a:pt x="3518321" y="2842628"/>
                          <a:pt x="3124533" y="2741356"/>
                          <a:pt x="2850094" y="2760712"/>
                        </a:cubicBezTo>
                        <a:cubicBezTo>
                          <a:pt x="2578607" y="2827109"/>
                          <a:pt x="2361535" y="2685840"/>
                          <a:pt x="2078594" y="2760712"/>
                        </a:cubicBezTo>
                        <a:cubicBezTo>
                          <a:pt x="1879215" y="2816880"/>
                          <a:pt x="1495512" y="2794114"/>
                          <a:pt x="1229942" y="2760712"/>
                        </a:cubicBezTo>
                        <a:cubicBezTo>
                          <a:pt x="1001811" y="2757096"/>
                          <a:pt x="746531" y="2726590"/>
                          <a:pt x="535593" y="2760712"/>
                        </a:cubicBezTo>
                        <a:cubicBezTo>
                          <a:pt x="293860" y="2732495"/>
                          <a:pt x="-9935" y="2502015"/>
                          <a:pt x="0" y="2300584"/>
                        </a:cubicBezTo>
                        <a:cubicBezTo>
                          <a:pt x="-20507" y="2084799"/>
                          <a:pt x="-11361" y="1839665"/>
                          <a:pt x="0" y="1705503"/>
                        </a:cubicBezTo>
                        <a:cubicBezTo>
                          <a:pt x="18318" y="1520468"/>
                          <a:pt x="75291" y="1319684"/>
                          <a:pt x="0" y="1128827"/>
                        </a:cubicBezTo>
                        <a:cubicBezTo>
                          <a:pt x="-60363" y="949285"/>
                          <a:pt x="-5041" y="817521"/>
                          <a:pt x="0" y="460127"/>
                        </a:cubicBezTo>
                        <a:close/>
                      </a:path>
                      <a:path w="8786191" h="2760712" stroke="0" extrusionOk="0">
                        <a:moveTo>
                          <a:pt x="0" y="460127"/>
                        </a:moveTo>
                        <a:cubicBezTo>
                          <a:pt x="-13040" y="265769"/>
                          <a:pt x="282349" y="25590"/>
                          <a:pt x="535593" y="0"/>
                        </a:cubicBezTo>
                        <a:cubicBezTo>
                          <a:pt x="838931" y="-34238"/>
                          <a:pt x="953903" y="66824"/>
                          <a:pt x="1307093" y="0"/>
                        </a:cubicBezTo>
                        <a:cubicBezTo>
                          <a:pt x="1654510" y="-63163"/>
                          <a:pt x="1843242" y="42342"/>
                          <a:pt x="2232893" y="0"/>
                        </a:cubicBezTo>
                        <a:cubicBezTo>
                          <a:pt x="2624165" y="-72091"/>
                          <a:pt x="2534550" y="3600"/>
                          <a:pt x="2772944" y="0"/>
                        </a:cubicBezTo>
                        <a:cubicBezTo>
                          <a:pt x="3029357" y="4320"/>
                          <a:pt x="3309430" y="124924"/>
                          <a:pt x="3621594" y="0"/>
                        </a:cubicBezTo>
                        <a:cubicBezTo>
                          <a:pt x="3882546" y="-83421"/>
                          <a:pt x="4225986" y="57512"/>
                          <a:pt x="4393096" y="0"/>
                        </a:cubicBezTo>
                        <a:cubicBezTo>
                          <a:pt x="4680956" y="-65562"/>
                          <a:pt x="4972769" y="17048"/>
                          <a:pt x="5241746" y="0"/>
                        </a:cubicBezTo>
                        <a:cubicBezTo>
                          <a:pt x="5563637" y="-75853"/>
                          <a:pt x="5789778" y="35558"/>
                          <a:pt x="6090396" y="0"/>
                        </a:cubicBezTo>
                        <a:cubicBezTo>
                          <a:pt x="6427024" y="-32206"/>
                          <a:pt x="6486612" y="4608"/>
                          <a:pt x="6630447" y="0"/>
                        </a:cubicBezTo>
                        <a:cubicBezTo>
                          <a:pt x="6782101" y="-14445"/>
                          <a:pt x="7371812" y="94473"/>
                          <a:pt x="7556248" y="0"/>
                        </a:cubicBezTo>
                        <a:cubicBezTo>
                          <a:pt x="7705502" y="-70358"/>
                          <a:pt x="7931960" y="106233"/>
                          <a:pt x="8250597" y="0"/>
                        </a:cubicBezTo>
                        <a:cubicBezTo>
                          <a:pt x="8574313" y="-78330"/>
                          <a:pt x="8847070" y="69466"/>
                          <a:pt x="8786191" y="460127"/>
                        </a:cubicBezTo>
                        <a:cubicBezTo>
                          <a:pt x="8856450" y="684059"/>
                          <a:pt x="8718856" y="799421"/>
                          <a:pt x="8786191" y="1110422"/>
                        </a:cubicBezTo>
                        <a:cubicBezTo>
                          <a:pt x="8833230" y="1430732"/>
                          <a:pt x="8733457" y="1555168"/>
                          <a:pt x="8786191" y="1723908"/>
                        </a:cubicBezTo>
                        <a:cubicBezTo>
                          <a:pt x="8801909" y="1863327"/>
                          <a:pt x="8711789" y="2105494"/>
                          <a:pt x="8786191" y="2300584"/>
                        </a:cubicBezTo>
                        <a:cubicBezTo>
                          <a:pt x="8856875" y="2636770"/>
                          <a:pt x="8704383" y="2812557"/>
                          <a:pt x="8250597" y="2760712"/>
                        </a:cubicBezTo>
                        <a:cubicBezTo>
                          <a:pt x="8081295" y="2784140"/>
                          <a:pt x="7893450" y="2732353"/>
                          <a:pt x="7633397" y="2760712"/>
                        </a:cubicBezTo>
                        <a:cubicBezTo>
                          <a:pt x="7397525" y="2815943"/>
                          <a:pt x="7099249" y="2782313"/>
                          <a:pt x="6861896" y="2760712"/>
                        </a:cubicBezTo>
                        <a:cubicBezTo>
                          <a:pt x="6592964" y="2812508"/>
                          <a:pt x="6456449" y="2718900"/>
                          <a:pt x="6167547" y="2760712"/>
                        </a:cubicBezTo>
                        <a:cubicBezTo>
                          <a:pt x="5911566" y="2820023"/>
                          <a:pt x="5694048" y="2708627"/>
                          <a:pt x="5473196" y="2760712"/>
                        </a:cubicBezTo>
                        <a:cubicBezTo>
                          <a:pt x="5246958" y="2789086"/>
                          <a:pt x="5085388" y="2716848"/>
                          <a:pt x="4855995" y="2760712"/>
                        </a:cubicBezTo>
                        <a:cubicBezTo>
                          <a:pt x="4632607" y="2776772"/>
                          <a:pt x="4178944" y="2685637"/>
                          <a:pt x="3930195" y="2760712"/>
                        </a:cubicBezTo>
                        <a:cubicBezTo>
                          <a:pt x="3692221" y="2781939"/>
                          <a:pt x="3514170" y="2711843"/>
                          <a:pt x="3235844" y="2760712"/>
                        </a:cubicBezTo>
                        <a:cubicBezTo>
                          <a:pt x="3001342" y="2808219"/>
                          <a:pt x="2779465" y="2681832"/>
                          <a:pt x="2618643" y="2760712"/>
                        </a:cubicBezTo>
                        <a:cubicBezTo>
                          <a:pt x="2415416" y="2763664"/>
                          <a:pt x="2060971" y="2742166"/>
                          <a:pt x="1769993" y="2760712"/>
                        </a:cubicBezTo>
                        <a:cubicBezTo>
                          <a:pt x="1477504" y="2826896"/>
                          <a:pt x="1131760" y="2635452"/>
                          <a:pt x="535593" y="2760712"/>
                        </a:cubicBezTo>
                        <a:cubicBezTo>
                          <a:pt x="235718" y="2760938"/>
                          <a:pt x="4613" y="2509607"/>
                          <a:pt x="0" y="2300584"/>
                        </a:cubicBezTo>
                        <a:cubicBezTo>
                          <a:pt x="17740" y="2087967"/>
                          <a:pt x="39871" y="1806693"/>
                          <a:pt x="0" y="1705503"/>
                        </a:cubicBezTo>
                        <a:cubicBezTo>
                          <a:pt x="-31688" y="1577564"/>
                          <a:pt x="38676" y="1218812"/>
                          <a:pt x="0" y="1128827"/>
                        </a:cubicBezTo>
                        <a:cubicBezTo>
                          <a:pt x="-34017" y="992619"/>
                          <a:pt x="49772" y="786511"/>
                          <a:pt x="0" y="460127"/>
                        </a:cubicBezTo>
                        <a:close/>
                      </a:path>
                      <a:path w="8786191" h="2760712" fill="none" stroke="0" extrusionOk="0">
                        <a:moveTo>
                          <a:pt x="0" y="460127"/>
                        </a:moveTo>
                        <a:cubicBezTo>
                          <a:pt x="-31988" y="189196"/>
                          <a:pt x="140556" y="-49248"/>
                          <a:pt x="535593" y="0"/>
                        </a:cubicBezTo>
                        <a:cubicBezTo>
                          <a:pt x="822029" y="-93649"/>
                          <a:pt x="1150436" y="53176"/>
                          <a:pt x="1461393" y="0"/>
                        </a:cubicBezTo>
                        <a:cubicBezTo>
                          <a:pt x="1766255" y="-47446"/>
                          <a:pt x="2019534" y="27280"/>
                          <a:pt x="2310044" y="0"/>
                        </a:cubicBezTo>
                        <a:cubicBezTo>
                          <a:pt x="2580063" y="-26350"/>
                          <a:pt x="2908149" y="61035"/>
                          <a:pt x="3081544" y="0"/>
                        </a:cubicBezTo>
                        <a:cubicBezTo>
                          <a:pt x="3188247" y="-73978"/>
                          <a:pt x="3777743" y="11978"/>
                          <a:pt x="4007344" y="0"/>
                        </a:cubicBezTo>
                        <a:cubicBezTo>
                          <a:pt x="4273484" y="-5107"/>
                          <a:pt x="4462173" y="62825"/>
                          <a:pt x="4624545" y="0"/>
                        </a:cubicBezTo>
                        <a:cubicBezTo>
                          <a:pt x="4800711" y="-48401"/>
                          <a:pt x="5123214" y="-9815"/>
                          <a:pt x="5318895" y="0"/>
                        </a:cubicBezTo>
                        <a:cubicBezTo>
                          <a:pt x="5580305" y="-26607"/>
                          <a:pt x="5679090" y="1952"/>
                          <a:pt x="5858946" y="0"/>
                        </a:cubicBezTo>
                        <a:cubicBezTo>
                          <a:pt x="5954613" y="-7495"/>
                          <a:pt x="6266614" y="-13612"/>
                          <a:pt x="6707596" y="0"/>
                        </a:cubicBezTo>
                        <a:cubicBezTo>
                          <a:pt x="7105704" y="-47219"/>
                          <a:pt x="7267905" y="19876"/>
                          <a:pt x="7556248" y="0"/>
                        </a:cubicBezTo>
                        <a:cubicBezTo>
                          <a:pt x="7869313" y="-60405"/>
                          <a:pt x="8042288" y="50671"/>
                          <a:pt x="8250597" y="0"/>
                        </a:cubicBezTo>
                        <a:cubicBezTo>
                          <a:pt x="8560610" y="-23138"/>
                          <a:pt x="8796525" y="213585"/>
                          <a:pt x="8786191" y="460127"/>
                        </a:cubicBezTo>
                        <a:cubicBezTo>
                          <a:pt x="8780147" y="676218"/>
                          <a:pt x="8691281" y="813758"/>
                          <a:pt x="8786191" y="1110422"/>
                        </a:cubicBezTo>
                        <a:cubicBezTo>
                          <a:pt x="8904012" y="1417022"/>
                          <a:pt x="8699097" y="1536205"/>
                          <a:pt x="8786191" y="1705503"/>
                        </a:cubicBezTo>
                        <a:cubicBezTo>
                          <a:pt x="8874359" y="1908696"/>
                          <a:pt x="8770109" y="2087920"/>
                          <a:pt x="8786191" y="2300584"/>
                        </a:cubicBezTo>
                        <a:cubicBezTo>
                          <a:pt x="8866282" y="2453734"/>
                          <a:pt x="8526816" y="2796624"/>
                          <a:pt x="8250597" y="2760712"/>
                        </a:cubicBezTo>
                        <a:cubicBezTo>
                          <a:pt x="8007394" y="2797245"/>
                          <a:pt x="7761917" y="2726798"/>
                          <a:pt x="7633397" y="2760712"/>
                        </a:cubicBezTo>
                        <a:cubicBezTo>
                          <a:pt x="7490186" y="2816699"/>
                          <a:pt x="7350734" y="2733317"/>
                          <a:pt x="7093347" y="2760712"/>
                        </a:cubicBezTo>
                        <a:cubicBezTo>
                          <a:pt x="6782327" y="2789659"/>
                          <a:pt x="6535290" y="2761885"/>
                          <a:pt x="6244696" y="2760712"/>
                        </a:cubicBezTo>
                        <a:cubicBezTo>
                          <a:pt x="5940836" y="2769223"/>
                          <a:pt x="5870315" y="2718523"/>
                          <a:pt x="5627496" y="2760712"/>
                        </a:cubicBezTo>
                        <a:cubicBezTo>
                          <a:pt x="5415012" y="2798600"/>
                          <a:pt x="5170912" y="2725496"/>
                          <a:pt x="5010295" y="2760712"/>
                        </a:cubicBezTo>
                        <a:cubicBezTo>
                          <a:pt x="4841995" y="2801595"/>
                          <a:pt x="4578526" y="2704656"/>
                          <a:pt x="4393096" y="2760712"/>
                        </a:cubicBezTo>
                        <a:cubicBezTo>
                          <a:pt x="4171967" y="2830105"/>
                          <a:pt x="3937088" y="2684519"/>
                          <a:pt x="3775895" y="2760712"/>
                        </a:cubicBezTo>
                        <a:cubicBezTo>
                          <a:pt x="3622065" y="2825233"/>
                          <a:pt x="3114288" y="2685831"/>
                          <a:pt x="2850094" y="2760712"/>
                        </a:cubicBezTo>
                        <a:cubicBezTo>
                          <a:pt x="2621954" y="2880651"/>
                          <a:pt x="2330227" y="2681197"/>
                          <a:pt x="2078594" y="2760712"/>
                        </a:cubicBezTo>
                        <a:cubicBezTo>
                          <a:pt x="1779427" y="2880672"/>
                          <a:pt x="1467004" y="2771002"/>
                          <a:pt x="1229942" y="2760712"/>
                        </a:cubicBezTo>
                        <a:cubicBezTo>
                          <a:pt x="934065" y="2762578"/>
                          <a:pt x="744686" y="2747988"/>
                          <a:pt x="535593" y="2760712"/>
                        </a:cubicBezTo>
                        <a:cubicBezTo>
                          <a:pt x="219130" y="2680483"/>
                          <a:pt x="-23799" y="2472881"/>
                          <a:pt x="0" y="2300584"/>
                        </a:cubicBezTo>
                        <a:cubicBezTo>
                          <a:pt x="-16530" y="2110918"/>
                          <a:pt x="29425" y="1860279"/>
                          <a:pt x="0" y="1705503"/>
                        </a:cubicBezTo>
                        <a:cubicBezTo>
                          <a:pt x="-22627" y="1539084"/>
                          <a:pt x="112614" y="1277301"/>
                          <a:pt x="0" y="1128827"/>
                        </a:cubicBezTo>
                        <a:cubicBezTo>
                          <a:pt x="-69336" y="954261"/>
                          <a:pt x="19398" y="799256"/>
                          <a:pt x="0" y="460127"/>
                        </a:cubicBezTo>
                        <a:close/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4FFEB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F3485E1-55B6-8458-F24B-E2AB98F897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70114"/>
            <a:ext cx="10515600" cy="2993569"/>
          </a:xfrm>
          <a:noFill/>
        </p:spPr>
        <p:txBody>
          <a:bodyPr>
            <a:normAutofit fontScale="77500" lnSpcReduction="20000"/>
          </a:bodyPr>
          <a:lstStyle/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Implement the “</a:t>
            </a:r>
            <a:r>
              <a:rPr lang="en-GB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GoodSpaceship</a:t>
            </a: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” movement and collision logic ​</a:t>
            </a:r>
          </a:p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lvl="1"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Shift right or left based on how the phone is inclined ​</a:t>
            </a:r>
          </a:p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Implement a registration form with username and score fields</a:t>
            </a:r>
          </a:p>
          <a:p>
            <a:pPr lvl="1"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Show the form when the player has completed the game</a:t>
            </a:r>
          </a:p>
          <a:p>
            <a:pPr lvl="1"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Save the info using the Shared Preferences or the Database option</a:t>
            </a:r>
          </a:p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r>
              <a:rPr lang="en-GB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Arial" panose="020B0604020202020204" pitchFamily="34" charset="0"/>
              </a:rPr>
              <a:t>EXTRA: implement score logic</a:t>
            </a:r>
          </a:p>
          <a:p>
            <a:pPr algn="just">
              <a:buClr>
                <a:srgbClr val="78FD15"/>
              </a:buClr>
              <a:buFont typeface="Wingdings" panose="05000000000000000000" pitchFamily="2" charset="2"/>
              <a:buChar char="§"/>
            </a:pPr>
            <a:endParaRPr lang="en-GB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8" name="Add-in 7" title="Breaktime">
                <a:extLst>
                  <a:ext uri="{FF2B5EF4-FFF2-40B4-BE49-F238E27FC236}">
                    <a16:creationId xmlns:a16="http://schemas.microsoft.com/office/drawing/2014/main" id="{B15DD77B-2D5A-109C-77C7-9C96680BFE3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024350977"/>
                  </p:ext>
                </p:extLst>
              </p:nvPr>
            </p:nvGraphicFramePr>
            <p:xfrm>
              <a:off x="1977166" y="3979203"/>
              <a:ext cx="8350455" cy="2186628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8" name="Add-in 7" title="Breaktime">
                <a:extLst>
                  <a:ext uri="{FF2B5EF4-FFF2-40B4-BE49-F238E27FC236}">
                    <a16:creationId xmlns:a16="http://schemas.microsoft.com/office/drawing/2014/main" id="{B15DD77B-2D5A-109C-77C7-9C96680BFE3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977166" y="3979203"/>
                <a:ext cx="8350455" cy="218662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24310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webextensions/webextension1.xml><?xml version="1.0" encoding="utf-8"?>
<we:webextension xmlns:we="http://schemas.microsoft.com/office/webextensions/webextension/2010/11" id="{C9AC8232-4099-4977-9F63-2194E2FE6642}">
  <we:reference id="wa200001661" version="2.1.0.2" store="en-GB" storeType="OMEX"/>
  <we:alternateReferences>
    <we:reference id="wa200001661" version="2.1.0.2" store="wa200001661" storeType="OMEX"/>
  </we:alternateReferences>
  <we:properties>
    <we:property name="showcontrols" value="false"/>
    <we:property name="time" value="10800"/>
    <we:property name="type" value="&quot;None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1088</TotalTime>
  <Words>148</Words>
  <Application>Microsoft Macintosh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Roboto Mono</vt:lpstr>
      <vt:lpstr>Press Start 2P</vt:lpstr>
      <vt:lpstr>Calibri</vt:lpstr>
      <vt:lpstr>Roboto</vt:lpstr>
      <vt:lpstr>Wingdings</vt:lpstr>
      <vt:lpstr>Calibri Light</vt:lpstr>
      <vt:lpstr>Arial</vt:lpstr>
      <vt:lpstr>Office Theme</vt:lpstr>
      <vt:lpstr>CHALLENGE n°3</vt:lpstr>
      <vt:lpstr>Timeline</vt:lpstr>
      <vt:lpstr>Before we start …</vt:lpstr>
      <vt:lpstr>Before we start …</vt:lpstr>
      <vt:lpstr>Before we start …</vt:lpstr>
      <vt:lpstr>Tasks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Trombetti, Lisa (Consultant)</dc:creator>
  <cp:lastModifiedBy>Trapani, Silvia (Consultant)</cp:lastModifiedBy>
  <cp:revision>27</cp:revision>
  <dcterms:created xsi:type="dcterms:W3CDTF">2023-08-30T07:03:42Z</dcterms:created>
  <dcterms:modified xsi:type="dcterms:W3CDTF">2023-11-29T15:49:37Z</dcterms:modified>
</cp:coreProperties>
</file>

<file path=docProps/thumbnail.jpeg>
</file>